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4"/>
  </p:sldMasterIdLst>
  <p:notesMasterIdLst>
    <p:notesMasterId r:id="rId19"/>
  </p:notesMasterIdLst>
  <p:handoutMasterIdLst>
    <p:handoutMasterId r:id="rId20"/>
  </p:handoutMasterIdLst>
  <p:sldIdLst>
    <p:sldId id="267" r:id="rId5"/>
    <p:sldId id="271" r:id="rId6"/>
    <p:sldId id="257" r:id="rId7"/>
    <p:sldId id="258" r:id="rId8"/>
    <p:sldId id="259" r:id="rId9"/>
    <p:sldId id="260" r:id="rId10"/>
    <p:sldId id="261" r:id="rId11"/>
    <p:sldId id="263" r:id="rId12"/>
    <p:sldId id="264" r:id="rId13"/>
    <p:sldId id="265" r:id="rId14"/>
    <p:sldId id="268" r:id="rId15"/>
    <p:sldId id="269" r:id="rId16"/>
    <p:sldId id="270"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notesViewPr>
    <p:cSldViewPr snapToGrid="0">
      <p:cViewPr varScale="1">
        <p:scale>
          <a:sx n="60" d="100"/>
          <a:sy n="60" d="100"/>
        </p:scale>
        <p:origin x="1670"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yyub ali" userId="30f34cfbe3d2377e" providerId="LiveId" clId="{6894E32F-6B10-4189-9F9D-E27A3FD54156}"/>
    <pc:docChg chg="undo redo custSel addSld delSld modSld">
      <pc:chgData name="ayyub ali" userId="30f34cfbe3d2377e" providerId="LiveId" clId="{6894E32F-6B10-4189-9F9D-E27A3FD54156}" dt="2022-10-18T11:03:05.705" v="966" actId="20577"/>
      <pc:docMkLst>
        <pc:docMk/>
      </pc:docMkLst>
      <pc:sldChg chg="modSp del mod">
        <pc:chgData name="ayyub ali" userId="30f34cfbe3d2377e" providerId="LiveId" clId="{6894E32F-6B10-4189-9F9D-E27A3FD54156}" dt="2022-10-17T16:16:39.485" v="438" actId="2696"/>
        <pc:sldMkLst>
          <pc:docMk/>
          <pc:sldMk cId="1819359268" sldId="256"/>
        </pc:sldMkLst>
        <pc:spChg chg="mod">
          <ac:chgData name="ayyub ali" userId="30f34cfbe3d2377e" providerId="LiveId" clId="{6894E32F-6B10-4189-9F9D-E27A3FD54156}" dt="2022-10-17T16:15:47.306" v="415" actId="1076"/>
          <ac:spMkLst>
            <pc:docMk/>
            <pc:sldMk cId="1819359268" sldId="256"/>
            <ac:spMk id="2" creationId="{8268D3E5-C7A3-47DF-A374-46BF83A69904}"/>
          </ac:spMkLst>
        </pc:spChg>
        <pc:spChg chg="mod">
          <ac:chgData name="ayyub ali" userId="30f34cfbe3d2377e" providerId="LiveId" clId="{6894E32F-6B10-4189-9F9D-E27A3FD54156}" dt="2022-10-17T16:16:18.362" v="436" actId="20577"/>
          <ac:spMkLst>
            <pc:docMk/>
            <pc:sldMk cId="1819359268" sldId="256"/>
            <ac:spMk id="3" creationId="{2E78725B-6E40-4D82-B375-7831D81C29EE}"/>
          </ac:spMkLst>
        </pc:spChg>
      </pc:sldChg>
      <pc:sldChg chg="add del">
        <pc:chgData name="ayyub ali" userId="30f34cfbe3d2377e" providerId="LiveId" clId="{6894E32F-6B10-4189-9F9D-E27A3FD54156}" dt="2022-10-17T16:16:59.365" v="443" actId="2696"/>
        <pc:sldMkLst>
          <pc:docMk/>
          <pc:sldMk cId="4281152340" sldId="256"/>
        </pc:sldMkLst>
      </pc:sldChg>
      <pc:sldChg chg="modSp mod">
        <pc:chgData name="ayyub ali" userId="30f34cfbe3d2377e" providerId="LiveId" clId="{6894E32F-6B10-4189-9F9D-E27A3FD54156}" dt="2022-10-17T16:19:49.164" v="460" actId="113"/>
        <pc:sldMkLst>
          <pc:docMk/>
          <pc:sldMk cId="1633409931" sldId="257"/>
        </pc:sldMkLst>
        <pc:spChg chg="mod">
          <ac:chgData name="ayyub ali" userId="30f34cfbe3d2377e" providerId="LiveId" clId="{6894E32F-6B10-4189-9F9D-E27A3FD54156}" dt="2022-10-17T16:19:49.164" v="460" actId="113"/>
          <ac:spMkLst>
            <pc:docMk/>
            <pc:sldMk cId="1633409931" sldId="257"/>
            <ac:spMk id="2" creationId="{8D3CA9EE-571C-3A57-1EFD-37CF6D6ADB3C}"/>
          </ac:spMkLst>
        </pc:spChg>
        <pc:spChg chg="mod">
          <ac:chgData name="ayyub ali" userId="30f34cfbe3d2377e" providerId="LiveId" clId="{6894E32F-6B10-4189-9F9D-E27A3FD54156}" dt="2022-10-17T16:18:12.997" v="451" actId="1076"/>
          <ac:spMkLst>
            <pc:docMk/>
            <pc:sldMk cId="1633409931" sldId="257"/>
            <ac:spMk id="6" creationId="{D1B5627D-8784-6E38-72ED-1C5BD56BB069}"/>
          </ac:spMkLst>
        </pc:spChg>
      </pc:sldChg>
      <pc:sldChg chg="addSp modSp mod">
        <pc:chgData name="ayyub ali" userId="30f34cfbe3d2377e" providerId="LiveId" clId="{6894E32F-6B10-4189-9F9D-E27A3FD54156}" dt="2022-10-17T15:39:57.385" v="179" actId="20577"/>
        <pc:sldMkLst>
          <pc:docMk/>
          <pc:sldMk cId="2886017565" sldId="260"/>
        </pc:sldMkLst>
        <pc:spChg chg="mod">
          <ac:chgData name="ayyub ali" userId="30f34cfbe3d2377e" providerId="LiveId" clId="{6894E32F-6B10-4189-9F9D-E27A3FD54156}" dt="2022-10-17T15:39:47.814" v="174" actId="20577"/>
          <ac:spMkLst>
            <pc:docMk/>
            <pc:sldMk cId="2886017565" sldId="260"/>
            <ac:spMk id="2" creationId="{42F9707F-D831-DAF7-4C99-44EB50D83F4A}"/>
          </ac:spMkLst>
        </pc:spChg>
        <pc:spChg chg="mod">
          <ac:chgData name="ayyub ali" userId="30f34cfbe3d2377e" providerId="LiveId" clId="{6894E32F-6B10-4189-9F9D-E27A3FD54156}" dt="2022-10-17T15:38:46.367" v="158" actId="1076"/>
          <ac:spMkLst>
            <pc:docMk/>
            <pc:sldMk cId="2886017565" sldId="260"/>
            <ac:spMk id="3" creationId="{63E05B36-7284-428E-B721-6E0D49238762}"/>
          </ac:spMkLst>
        </pc:spChg>
        <pc:spChg chg="mod">
          <ac:chgData name="ayyub ali" userId="30f34cfbe3d2377e" providerId="LiveId" clId="{6894E32F-6B10-4189-9F9D-E27A3FD54156}" dt="2022-10-17T15:38:53.971" v="159" actId="1076"/>
          <ac:spMkLst>
            <pc:docMk/>
            <pc:sldMk cId="2886017565" sldId="260"/>
            <ac:spMk id="4" creationId="{B7DD17D1-D6E7-DD91-9536-C11AE804A44A}"/>
          </ac:spMkLst>
        </pc:spChg>
        <pc:spChg chg="add mod">
          <ac:chgData name="ayyub ali" userId="30f34cfbe3d2377e" providerId="LiveId" clId="{6894E32F-6B10-4189-9F9D-E27A3FD54156}" dt="2022-10-17T15:38:29.225" v="155" actId="1076"/>
          <ac:spMkLst>
            <pc:docMk/>
            <pc:sldMk cId="2886017565" sldId="260"/>
            <ac:spMk id="5" creationId="{5BC86D9B-DB2B-7F36-FCC4-51726E789D56}"/>
          </ac:spMkLst>
        </pc:spChg>
        <pc:spChg chg="add mod">
          <ac:chgData name="ayyub ali" userId="30f34cfbe3d2377e" providerId="LiveId" clId="{6894E32F-6B10-4189-9F9D-E27A3FD54156}" dt="2022-10-17T15:39:57.385" v="179" actId="20577"/>
          <ac:spMkLst>
            <pc:docMk/>
            <pc:sldMk cId="2886017565" sldId="260"/>
            <ac:spMk id="6" creationId="{E39FA8BE-3545-F847-7935-9A482EC39E8F}"/>
          </ac:spMkLst>
        </pc:spChg>
      </pc:sldChg>
      <pc:sldChg chg="addSp modSp new mod">
        <pc:chgData name="ayyub ali" userId="30f34cfbe3d2377e" providerId="LiveId" clId="{6894E32F-6B10-4189-9F9D-E27A3FD54156}" dt="2022-10-17T15:47:38.222" v="216" actId="1076"/>
        <pc:sldMkLst>
          <pc:docMk/>
          <pc:sldMk cId="1505268600" sldId="261"/>
        </pc:sldMkLst>
        <pc:spChg chg="add mod">
          <ac:chgData name="ayyub ali" userId="30f34cfbe3d2377e" providerId="LiveId" clId="{6894E32F-6B10-4189-9F9D-E27A3FD54156}" dt="2022-10-17T15:47:07.350" v="209" actId="1076"/>
          <ac:spMkLst>
            <pc:docMk/>
            <pc:sldMk cId="1505268600" sldId="261"/>
            <ac:spMk id="3" creationId="{AB3D700B-1732-B0E9-A2D4-F873D2E158F9}"/>
          </ac:spMkLst>
        </pc:spChg>
        <pc:spChg chg="add mod">
          <ac:chgData name="ayyub ali" userId="30f34cfbe3d2377e" providerId="LiveId" clId="{6894E32F-6B10-4189-9F9D-E27A3FD54156}" dt="2022-10-17T15:44:39.221" v="194" actId="207"/>
          <ac:spMkLst>
            <pc:docMk/>
            <pc:sldMk cId="1505268600" sldId="261"/>
            <ac:spMk id="5" creationId="{0395B11B-4B1D-CEDD-AC1F-73AF2B6CDE77}"/>
          </ac:spMkLst>
        </pc:spChg>
        <pc:spChg chg="add mod">
          <ac:chgData name="ayyub ali" userId="30f34cfbe3d2377e" providerId="LiveId" clId="{6894E32F-6B10-4189-9F9D-E27A3FD54156}" dt="2022-10-17T15:45:49.476" v="201" actId="1076"/>
          <ac:spMkLst>
            <pc:docMk/>
            <pc:sldMk cId="1505268600" sldId="261"/>
            <ac:spMk id="7" creationId="{F5544543-1FD8-D16B-509B-35CBBFD0FCB8}"/>
          </ac:spMkLst>
        </pc:spChg>
        <pc:spChg chg="add mod">
          <ac:chgData name="ayyub ali" userId="30f34cfbe3d2377e" providerId="LiveId" clId="{6894E32F-6B10-4189-9F9D-E27A3FD54156}" dt="2022-10-17T15:47:38.222" v="216" actId="1076"/>
          <ac:spMkLst>
            <pc:docMk/>
            <pc:sldMk cId="1505268600" sldId="261"/>
            <ac:spMk id="9" creationId="{780B813F-4D3B-D19C-5B4B-674199E97A20}"/>
          </ac:spMkLst>
        </pc:spChg>
      </pc:sldChg>
      <pc:sldChg chg="new del">
        <pc:chgData name="ayyub ali" userId="30f34cfbe3d2377e" providerId="LiveId" clId="{6894E32F-6B10-4189-9F9D-E27A3FD54156}" dt="2022-10-17T15:49:21.946" v="219" actId="2696"/>
        <pc:sldMkLst>
          <pc:docMk/>
          <pc:sldMk cId="2870251330" sldId="262"/>
        </pc:sldMkLst>
      </pc:sldChg>
      <pc:sldChg chg="addSp modSp new mod">
        <pc:chgData name="ayyub ali" userId="30f34cfbe3d2377e" providerId="LiveId" clId="{6894E32F-6B10-4189-9F9D-E27A3FD54156}" dt="2022-10-17T16:02:12.662" v="294" actId="1076"/>
        <pc:sldMkLst>
          <pc:docMk/>
          <pc:sldMk cId="2789614899" sldId="263"/>
        </pc:sldMkLst>
        <pc:spChg chg="add mod">
          <ac:chgData name="ayyub ali" userId="30f34cfbe3d2377e" providerId="LiveId" clId="{6894E32F-6B10-4189-9F9D-E27A3FD54156}" dt="2022-10-17T16:02:12.662" v="294" actId="1076"/>
          <ac:spMkLst>
            <pc:docMk/>
            <pc:sldMk cId="2789614899" sldId="263"/>
            <ac:spMk id="3" creationId="{577562B9-8283-50AD-74BE-EF27EBB1823F}"/>
          </ac:spMkLst>
        </pc:spChg>
        <pc:spChg chg="add mod">
          <ac:chgData name="ayyub ali" userId="30f34cfbe3d2377e" providerId="LiveId" clId="{6894E32F-6B10-4189-9F9D-E27A3FD54156}" dt="2022-10-17T16:01:53.732" v="292" actId="20577"/>
          <ac:spMkLst>
            <pc:docMk/>
            <pc:sldMk cId="2789614899" sldId="263"/>
            <ac:spMk id="5" creationId="{2303C2E4-B3B6-F446-16A5-373EC3B9CB2D}"/>
          </ac:spMkLst>
        </pc:spChg>
        <pc:spChg chg="add mod">
          <ac:chgData name="ayyub ali" userId="30f34cfbe3d2377e" providerId="LiveId" clId="{6894E32F-6B10-4189-9F9D-E27A3FD54156}" dt="2022-10-17T16:00:15.697" v="282" actId="1076"/>
          <ac:spMkLst>
            <pc:docMk/>
            <pc:sldMk cId="2789614899" sldId="263"/>
            <ac:spMk id="7" creationId="{4E59D9F9-2CC8-1F86-FFB3-15F6DD01FB5D}"/>
          </ac:spMkLst>
        </pc:spChg>
      </pc:sldChg>
      <pc:sldChg chg="addSp modSp new mod">
        <pc:chgData name="ayyub ali" userId="30f34cfbe3d2377e" providerId="LiveId" clId="{6894E32F-6B10-4189-9F9D-E27A3FD54156}" dt="2022-10-17T16:07:23.385" v="337" actId="1076"/>
        <pc:sldMkLst>
          <pc:docMk/>
          <pc:sldMk cId="3190890837" sldId="264"/>
        </pc:sldMkLst>
        <pc:spChg chg="add mod">
          <ac:chgData name="ayyub ali" userId="30f34cfbe3d2377e" providerId="LiveId" clId="{6894E32F-6B10-4189-9F9D-E27A3FD54156}" dt="2022-10-17T16:07:23.385" v="337" actId="1076"/>
          <ac:spMkLst>
            <pc:docMk/>
            <pc:sldMk cId="3190890837" sldId="264"/>
            <ac:spMk id="3" creationId="{3091617A-42C4-5654-E93E-9CB56CCE57AC}"/>
          </ac:spMkLst>
        </pc:spChg>
        <pc:spChg chg="add mod">
          <ac:chgData name="ayyub ali" userId="30f34cfbe3d2377e" providerId="LiveId" clId="{6894E32F-6B10-4189-9F9D-E27A3FD54156}" dt="2022-10-17T16:07:04.918" v="336" actId="1076"/>
          <ac:spMkLst>
            <pc:docMk/>
            <pc:sldMk cId="3190890837" sldId="264"/>
            <ac:spMk id="5" creationId="{0508A0F6-02E6-3DD5-A576-E4D257194E03}"/>
          </ac:spMkLst>
        </pc:spChg>
      </pc:sldChg>
      <pc:sldChg chg="addSp modSp new mod">
        <pc:chgData name="ayyub ali" userId="30f34cfbe3d2377e" providerId="LiveId" clId="{6894E32F-6B10-4189-9F9D-E27A3FD54156}" dt="2022-10-17T16:24:23.540" v="484" actId="207"/>
        <pc:sldMkLst>
          <pc:docMk/>
          <pc:sldMk cId="4005274529" sldId="265"/>
        </pc:sldMkLst>
        <pc:spChg chg="add mod">
          <ac:chgData name="ayyub ali" userId="30f34cfbe3d2377e" providerId="LiveId" clId="{6894E32F-6B10-4189-9F9D-E27A3FD54156}" dt="2022-10-17T16:10:37.422" v="365" actId="113"/>
          <ac:spMkLst>
            <pc:docMk/>
            <pc:sldMk cId="4005274529" sldId="265"/>
            <ac:spMk id="3" creationId="{9EC07B40-9CDD-4BDA-8B27-ACC37AC9EDF2}"/>
          </ac:spMkLst>
        </pc:spChg>
        <pc:spChg chg="add mod">
          <ac:chgData name="ayyub ali" userId="30f34cfbe3d2377e" providerId="LiveId" clId="{6894E32F-6B10-4189-9F9D-E27A3FD54156}" dt="2022-10-17T16:24:23.540" v="484" actId="207"/>
          <ac:spMkLst>
            <pc:docMk/>
            <pc:sldMk cId="4005274529" sldId="265"/>
            <ac:spMk id="5" creationId="{312D58E1-8849-977E-7295-DBC7B8A62AA6}"/>
          </ac:spMkLst>
        </pc:spChg>
      </pc:sldChg>
      <pc:sldChg chg="addSp modSp new mod">
        <pc:chgData name="ayyub ali" userId="30f34cfbe3d2377e" providerId="LiveId" clId="{6894E32F-6B10-4189-9F9D-E27A3FD54156}" dt="2022-10-17T16:14:23.657" v="412" actId="113"/>
        <pc:sldMkLst>
          <pc:docMk/>
          <pc:sldMk cId="3985359498" sldId="266"/>
        </pc:sldMkLst>
        <pc:spChg chg="add mod">
          <ac:chgData name="ayyub ali" userId="30f34cfbe3d2377e" providerId="LiveId" clId="{6894E32F-6B10-4189-9F9D-E27A3FD54156}" dt="2022-10-17T16:14:23.657" v="412" actId="113"/>
          <ac:spMkLst>
            <pc:docMk/>
            <pc:sldMk cId="3985359498" sldId="266"/>
            <ac:spMk id="2" creationId="{4C5270E2-35D2-A95A-4073-43E6BBC10A62}"/>
          </ac:spMkLst>
        </pc:spChg>
      </pc:sldChg>
      <pc:sldChg chg="addSp delSp modSp new mod">
        <pc:chgData name="ayyub ali" userId="30f34cfbe3d2377e" providerId="LiveId" clId="{6894E32F-6B10-4189-9F9D-E27A3FD54156}" dt="2022-10-17T16:19:14.908" v="459" actId="113"/>
        <pc:sldMkLst>
          <pc:docMk/>
          <pc:sldMk cId="1898045429" sldId="267"/>
        </pc:sldMkLst>
        <pc:spChg chg="add del mod">
          <ac:chgData name="ayyub ali" userId="30f34cfbe3d2377e" providerId="LiveId" clId="{6894E32F-6B10-4189-9F9D-E27A3FD54156}" dt="2022-10-17T16:16:49.204" v="442"/>
          <ac:spMkLst>
            <pc:docMk/>
            <pc:sldMk cId="1898045429" sldId="267"/>
            <ac:spMk id="2" creationId="{94C5510F-5AEC-4645-C9C0-93F1A40C766A}"/>
          </ac:spMkLst>
        </pc:spChg>
        <pc:spChg chg="add mod">
          <ac:chgData name="ayyub ali" userId="30f34cfbe3d2377e" providerId="LiveId" clId="{6894E32F-6B10-4189-9F9D-E27A3FD54156}" dt="2022-10-17T16:18:45.188" v="457" actId="1076"/>
          <ac:spMkLst>
            <pc:docMk/>
            <pc:sldMk cId="1898045429" sldId="267"/>
            <ac:spMk id="4" creationId="{79276317-168B-741F-729D-1A67B838C9A5}"/>
          </ac:spMkLst>
        </pc:spChg>
        <pc:spChg chg="add mod">
          <ac:chgData name="ayyub ali" userId="30f34cfbe3d2377e" providerId="LiveId" clId="{6894E32F-6B10-4189-9F9D-E27A3FD54156}" dt="2022-10-17T16:19:14.908" v="459" actId="113"/>
          <ac:spMkLst>
            <pc:docMk/>
            <pc:sldMk cId="1898045429" sldId="267"/>
            <ac:spMk id="6" creationId="{8021E905-7987-9C7B-AF3B-EF402048C487}"/>
          </ac:spMkLst>
        </pc:spChg>
      </pc:sldChg>
      <pc:sldChg chg="addSp delSp modSp new mod">
        <pc:chgData name="ayyub ali" userId="30f34cfbe3d2377e" providerId="LiveId" clId="{6894E32F-6B10-4189-9F9D-E27A3FD54156}" dt="2022-10-18T10:36:32.986" v="782" actId="339"/>
        <pc:sldMkLst>
          <pc:docMk/>
          <pc:sldMk cId="272166205" sldId="268"/>
        </pc:sldMkLst>
        <pc:spChg chg="add mod">
          <ac:chgData name="ayyub ali" userId="30f34cfbe3d2377e" providerId="LiveId" clId="{6894E32F-6B10-4189-9F9D-E27A3FD54156}" dt="2022-10-17T16:24:43.505" v="485" actId="1076"/>
          <ac:spMkLst>
            <pc:docMk/>
            <pc:sldMk cId="272166205" sldId="268"/>
            <ac:spMk id="2" creationId="{13FEAFA4-F272-AEB8-A221-2D5A5F9B84C9}"/>
          </ac:spMkLst>
        </pc:spChg>
        <pc:spChg chg="add mod">
          <ac:chgData name="ayyub ali" userId="30f34cfbe3d2377e" providerId="LiveId" clId="{6894E32F-6B10-4189-9F9D-E27A3FD54156}" dt="2022-10-17T16:26:39.359" v="541" actId="1076"/>
          <ac:spMkLst>
            <pc:docMk/>
            <pc:sldMk cId="272166205" sldId="268"/>
            <ac:spMk id="3" creationId="{51269DA7-C00B-7BBB-D2A2-99EDA8ED2F64}"/>
          </ac:spMkLst>
        </pc:spChg>
        <pc:picChg chg="add del mod">
          <ac:chgData name="ayyub ali" userId="30f34cfbe3d2377e" providerId="LiveId" clId="{6894E32F-6B10-4189-9F9D-E27A3FD54156}" dt="2022-10-17T16:27:04.534" v="547" actId="478"/>
          <ac:picMkLst>
            <pc:docMk/>
            <pc:sldMk cId="272166205" sldId="268"/>
            <ac:picMk id="5" creationId="{11D01E7C-C8ED-9CBA-390C-CF79EFF54648}"/>
          </ac:picMkLst>
        </pc:picChg>
        <pc:picChg chg="add mod">
          <ac:chgData name="ayyub ali" userId="30f34cfbe3d2377e" providerId="LiveId" clId="{6894E32F-6B10-4189-9F9D-E27A3FD54156}" dt="2022-10-18T10:36:32.986" v="782" actId="339"/>
          <ac:picMkLst>
            <pc:docMk/>
            <pc:sldMk cId="272166205" sldId="268"/>
            <ac:picMk id="7" creationId="{6CD4424F-B948-7E05-6C81-87B7E81B6BCD}"/>
          </ac:picMkLst>
        </pc:picChg>
      </pc:sldChg>
      <pc:sldChg chg="addSp delSp modSp new mod">
        <pc:chgData name="ayyub ali" userId="30f34cfbe3d2377e" providerId="LiveId" clId="{6894E32F-6B10-4189-9F9D-E27A3FD54156}" dt="2022-10-18T10:54:09.857" v="854" actId="1076"/>
        <pc:sldMkLst>
          <pc:docMk/>
          <pc:sldMk cId="695490123" sldId="269"/>
        </pc:sldMkLst>
        <pc:spChg chg="add mod">
          <ac:chgData name="ayyub ali" userId="30f34cfbe3d2377e" providerId="LiveId" clId="{6894E32F-6B10-4189-9F9D-E27A3FD54156}" dt="2022-10-17T16:33:02.757" v="665" actId="1076"/>
          <ac:spMkLst>
            <pc:docMk/>
            <pc:sldMk cId="695490123" sldId="269"/>
            <ac:spMk id="2" creationId="{03D1C421-84B4-2AA1-2D4D-66CA8F6FFDC0}"/>
          </ac:spMkLst>
        </pc:spChg>
        <pc:spChg chg="add del mod">
          <ac:chgData name="ayyub ali" userId="30f34cfbe3d2377e" providerId="LiveId" clId="{6894E32F-6B10-4189-9F9D-E27A3FD54156}" dt="2022-10-18T10:54:07.040" v="853"/>
          <ac:spMkLst>
            <pc:docMk/>
            <pc:sldMk cId="695490123" sldId="269"/>
            <ac:spMk id="5" creationId="{D0874AA5-3ECE-38FD-20E9-B6F7FC48F078}"/>
          </ac:spMkLst>
        </pc:spChg>
        <pc:picChg chg="add mod">
          <ac:chgData name="ayyub ali" userId="30f34cfbe3d2377e" providerId="LiveId" clId="{6894E32F-6B10-4189-9F9D-E27A3FD54156}" dt="2022-10-18T10:54:09.857" v="854" actId="1076"/>
          <ac:picMkLst>
            <pc:docMk/>
            <pc:sldMk cId="695490123" sldId="269"/>
            <ac:picMk id="4" creationId="{C3683E17-A3D3-04CD-93F7-8C9388EE7C78}"/>
          </ac:picMkLst>
        </pc:picChg>
      </pc:sldChg>
      <pc:sldChg chg="addSp modSp new mod modAnim">
        <pc:chgData name="ayyub ali" userId="30f34cfbe3d2377e" providerId="LiveId" clId="{6894E32F-6B10-4189-9F9D-E27A3FD54156}" dt="2022-10-18T10:55:55.750" v="888" actId="1076"/>
        <pc:sldMkLst>
          <pc:docMk/>
          <pc:sldMk cId="388603999" sldId="270"/>
        </pc:sldMkLst>
        <pc:spChg chg="add mod">
          <ac:chgData name="ayyub ali" userId="30f34cfbe3d2377e" providerId="LiveId" clId="{6894E32F-6B10-4189-9F9D-E27A3FD54156}" dt="2022-10-18T10:55:55.750" v="888" actId="1076"/>
          <ac:spMkLst>
            <pc:docMk/>
            <pc:sldMk cId="388603999" sldId="270"/>
            <ac:spMk id="3" creationId="{8A708672-007E-B696-0A7D-9B6794D5045C}"/>
          </ac:spMkLst>
        </pc:spChg>
        <pc:picChg chg="add mod">
          <ac:chgData name="ayyub ali" userId="30f34cfbe3d2377e" providerId="LiveId" clId="{6894E32F-6B10-4189-9F9D-E27A3FD54156}" dt="2022-10-18T10:55:47.199" v="886" actId="1076"/>
          <ac:picMkLst>
            <pc:docMk/>
            <pc:sldMk cId="388603999" sldId="270"/>
            <ac:picMk id="2" creationId="{B9A1EB76-5D99-0E04-3811-AE0013A8F263}"/>
          </ac:picMkLst>
        </pc:picChg>
      </pc:sldChg>
      <pc:sldChg chg="addSp delSp modSp new mod">
        <pc:chgData name="ayyub ali" userId="30f34cfbe3d2377e" providerId="LiveId" clId="{6894E32F-6B10-4189-9F9D-E27A3FD54156}" dt="2022-10-18T11:03:05.705" v="966" actId="20577"/>
        <pc:sldMkLst>
          <pc:docMk/>
          <pc:sldMk cId="2564740126" sldId="271"/>
        </pc:sldMkLst>
        <pc:spChg chg="add mod">
          <ac:chgData name="ayyub ali" userId="30f34cfbe3d2377e" providerId="LiveId" clId="{6894E32F-6B10-4189-9F9D-E27A3FD54156}" dt="2022-10-18T11:01:18.267" v="941" actId="207"/>
          <ac:spMkLst>
            <pc:docMk/>
            <pc:sldMk cId="2564740126" sldId="271"/>
            <ac:spMk id="2" creationId="{3C790598-DC22-CC81-6E85-673FE71F4000}"/>
          </ac:spMkLst>
        </pc:spChg>
        <pc:spChg chg="add mod">
          <ac:chgData name="ayyub ali" userId="30f34cfbe3d2377e" providerId="LiveId" clId="{6894E32F-6B10-4189-9F9D-E27A3FD54156}" dt="2022-10-18T11:03:05.705" v="966" actId="20577"/>
          <ac:spMkLst>
            <pc:docMk/>
            <pc:sldMk cId="2564740126" sldId="271"/>
            <ac:spMk id="4" creationId="{D41ECADA-204A-FA42-3172-ABD1A235D221}"/>
          </ac:spMkLst>
        </pc:spChg>
        <pc:spChg chg="add del">
          <ac:chgData name="ayyub ali" userId="30f34cfbe3d2377e" providerId="LiveId" clId="{6894E32F-6B10-4189-9F9D-E27A3FD54156}" dt="2022-10-18T11:01:48.188" v="945" actId="22"/>
          <ac:spMkLst>
            <pc:docMk/>
            <pc:sldMk cId="2564740126" sldId="271"/>
            <ac:spMk id="6" creationId="{2D394622-5132-7368-0B66-B81FF3661A29}"/>
          </ac:spMkLst>
        </pc:spChg>
        <pc:spChg chg="add del">
          <ac:chgData name="ayyub ali" userId="30f34cfbe3d2377e" providerId="LiveId" clId="{6894E32F-6B10-4189-9F9D-E27A3FD54156}" dt="2022-10-18T11:01:52.236" v="949" actId="22"/>
          <ac:spMkLst>
            <pc:docMk/>
            <pc:sldMk cId="2564740126" sldId="271"/>
            <ac:spMk id="8" creationId="{50488401-A9E8-48EC-889C-F0992B2A0C8F}"/>
          </ac:spMkLst>
        </pc:spChg>
        <pc:spChg chg="add mod">
          <ac:chgData name="ayyub ali" userId="30f34cfbe3d2377e" providerId="LiveId" clId="{6894E32F-6B10-4189-9F9D-E27A3FD54156}" dt="2022-10-18T11:02:56.206" v="965" actId="1076"/>
          <ac:spMkLst>
            <pc:docMk/>
            <pc:sldMk cId="2564740126" sldId="271"/>
            <ac:spMk id="10" creationId="{DC8E7A01-2531-E551-3D1E-F0A001C7E6CE}"/>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9B3372-74CF-4E21-A4D4-286B22AA5A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3762BE-D43C-49F5-99A5-BF49C695927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85766F-5EC0-4797-B4D1-777FCB005B11}" type="datetimeFigureOut">
              <a:rPr lang="en-US" smtClean="0"/>
              <a:t>10/18/2022</a:t>
            </a:fld>
            <a:endParaRPr lang="en-US" dirty="0"/>
          </a:p>
        </p:txBody>
      </p:sp>
      <p:sp>
        <p:nvSpPr>
          <p:cNvPr id="4" name="Footer Placeholder 3">
            <a:extLst>
              <a:ext uri="{FF2B5EF4-FFF2-40B4-BE49-F238E27FC236}">
                <a16:creationId xmlns:a16="http://schemas.microsoft.com/office/drawing/2014/main" id="{1989E452-9BCA-4AF5-9A9C-233BF410EAA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6BF9F63-CE4F-44E2-A07D-7E654DE9F57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0AC76B-F5B1-4D6E-BACD-2A80744AC929}" type="slidenum">
              <a:rPr lang="en-US" smtClean="0"/>
              <a:t>‹#›</a:t>
            </a:fld>
            <a:endParaRPr lang="en-US" dirty="0"/>
          </a:p>
        </p:txBody>
      </p:sp>
    </p:spTree>
    <p:extLst>
      <p:ext uri="{BB962C8B-B14F-4D97-AF65-F5344CB8AC3E}">
        <p14:creationId xmlns:p14="http://schemas.microsoft.com/office/powerpoint/2010/main" val="3205145249"/>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B4B5EC-152C-4627-80C0-63B10D5574EF}" type="datetimeFigureOut">
              <a:rPr lang="en-US" smtClean="0"/>
              <a:t>10/18/2022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EEE60E-651F-40CC-AD73-C00F10CE42B6}" type="slidenum">
              <a:rPr lang="en-US" smtClean="0"/>
              <a:t>‹#›</a:t>
            </a:fld>
            <a:endParaRPr lang="en-US" dirty="0"/>
          </a:p>
        </p:txBody>
      </p:sp>
    </p:spTree>
    <p:extLst>
      <p:ext uri="{BB962C8B-B14F-4D97-AF65-F5344CB8AC3E}">
        <p14:creationId xmlns:p14="http://schemas.microsoft.com/office/powerpoint/2010/main" val="2025417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10/18/2022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1425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328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2454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052723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0553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69605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2016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6053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87062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08808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4279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161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82054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5662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84141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69401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4255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10/18/2022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6098732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276317-168B-741F-729D-1A67B838C9A5}"/>
              </a:ext>
            </a:extLst>
          </p:cNvPr>
          <p:cNvSpPr txBox="1"/>
          <p:nvPr/>
        </p:nvSpPr>
        <p:spPr>
          <a:xfrm>
            <a:off x="1618130" y="2079864"/>
            <a:ext cx="9529482" cy="1200329"/>
          </a:xfrm>
          <a:prstGeom prst="rect">
            <a:avLst/>
          </a:prstGeom>
          <a:noFill/>
        </p:spPr>
        <p:txBody>
          <a:bodyPr wrap="square">
            <a:spAutoFit/>
          </a:bodyPr>
          <a:lstStyle/>
          <a:p>
            <a:r>
              <a:rPr lang="en-US" sz="7200" b="1" dirty="0">
                <a:solidFill>
                  <a:schemeClr val="accent3">
                    <a:lumMod val="40000"/>
                    <a:lumOff val="60000"/>
                  </a:schemeClr>
                </a:solidFill>
                <a:latin typeface="Mongolian Baiti" panose="03000500000000000000" pitchFamily="66" charset="0"/>
                <a:cs typeface="Mongolian Baiti" panose="03000500000000000000" pitchFamily="66" charset="0"/>
              </a:rPr>
              <a:t>Vulnerability Report on </a:t>
            </a:r>
            <a:endParaRPr lang="en-IN" sz="7200" dirty="0"/>
          </a:p>
        </p:txBody>
      </p:sp>
      <p:sp>
        <p:nvSpPr>
          <p:cNvPr id="6" name="TextBox 5">
            <a:extLst>
              <a:ext uri="{FF2B5EF4-FFF2-40B4-BE49-F238E27FC236}">
                <a16:creationId xmlns:a16="http://schemas.microsoft.com/office/drawing/2014/main" id="{8021E905-7987-9C7B-AF3B-EF402048C487}"/>
              </a:ext>
            </a:extLst>
          </p:cNvPr>
          <p:cNvSpPr txBox="1"/>
          <p:nvPr/>
        </p:nvSpPr>
        <p:spPr>
          <a:xfrm>
            <a:off x="1963271" y="3280193"/>
            <a:ext cx="8610599" cy="1200329"/>
          </a:xfrm>
          <a:prstGeom prst="rect">
            <a:avLst/>
          </a:prstGeom>
          <a:noFill/>
        </p:spPr>
        <p:txBody>
          <a:bodyPr wrap="square">
            <a:spAutoFit/>
          </a:bodyPr>
          <a:lstStyle/>
          <a:p>
            <a:r>
              <a:rPr lang="en-US" sz="7200" b="1" dirty="0">
                <a:solidFill>
                  <a:schemeClr val="accent4">
                    <a:lumMod val="40000"/>
                    <a:lumOff val="60000"/>
                  </a:schemeClr>
                </a:solidFill>
                <a:latin typeface="Mongolian Baiti" panose="03000500000000000000" pitchFamily="66" charset="0"/>
                <a:ea typeface="MS Mincho" panose="02020609040205080304" pitchFamily="49" charset="-128"/>
                <a:cs typeface="Mongolian Baiti" panose="03000500000000000000" pitchFamily="66" charset="0"/>
              </a:rPr>
              <a:t>testasp.vulnweb.com</a:t>
            </a:r>
            <a:endParaRPr lang="en-IN" sz="7200" b="1" dirty="0">
              <a:solidFill>
                <a:schemeClr val="accent4">
                  <a:lumMod val="40000"/>
                  <a:lumOff val="60000"/>
                </a:schemeClr>
              </a:solidFill>
            </a:endParaRPr>
          </a:p>
        </p:txBody>
      </p:sp>
    </p:spTree>
    <p:extLst>
      <p:ext uri="{BB962C8B-B14F-4D97-AF65-F5344CB8AC3E}">
        <p14:creationId xmlns:p14="http://schemas.microsoft.com/office/powerpoint/2010/main" val="1898045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EC07B40-9CDD-4BDA-8B27-ACC37AC9EDF2}"/>
              </a:ext>
            </a:extLst>
          </p:cNvPr>
          <p:cNvSpPr txBox="1"/>
          <p:nvPr/>
        </p:nvSpPr>
        <p:spPr>
          <a:xfrm>
            <a:off x="869576" y="626239"/>
            <a:ext cx="10264588" cy="3785652"/>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Keep your secrets secret : </a:t>
            </a:r>
            <a:r>
              <a:rPr lang="en-US" sz="2400" b="0" i="0" dirty="0">
                <a:effectLst/>
                <a:latin typeface="Mongolian Baiti" panose="03000500000000000000" pitchFamily="66" charset="0"/>
                <a:cs typeface="Mongolian Baiti" panose="03000500000000000000" pitchFamily="66" charset="0"/>
              </a:rPr>
              <a:t>Assume that your application is not secure and act accordingly by encrypting or hashing passwords and other confidential data including connection strings.</a:t>
            </a:r>
          </a:p>
          <a:p>
            <a:pPr algn="l"/>
            <a:endParaRPr lang="en-US" sz="2400" b="0" i="0" dirty="0">
              <a:effectLst/>
              <a:latin typeface="Mongolian Baiti" panose="03000500000000000000" pitchFamily="66" charset="0"/>
              <a:cs typeface="Mongolian Baiti" panose="03000500000000000000" pitchFamily="66" charset="0"/>
            </a:endParaRPr>
          </a:p>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Don’t divulge more information than you need to : </a:t>
            </a:r>
            <a:r>
              <a:rPr lang="en-US" sz="2400" i="0" dirty="0">
                <a:effectLst/>
                <a:latin typeface="Mongolian Baiti" panose="03000500000000000000" pitchFamily="66" charset="0"/>
                <a:cs typeface="Mongolian Baiti" panose="03000500000000000000" pitchFamily="66" charset="0"/>
              </a:rPr>
              <a:t>H</a:t>
            </a:r>
            <a:r>
              <a:rPr lang="en-US" sz="2400" b="0" i="0" dirty="0">
                <a:effectLst/>
                <a:latin typeface="Mongolian Baiti" panose="03000500000000000000" pitchFamily="66" charset="0"/>
                <a:cs typeface="Mongolian Baiti" panose="03000500000000000000" pitchFamily="66" charset="0"/>
              </a:rPr>
              <a:t>ackers can learn a great deal about database architecture from error messages, so ensure that they display minimal information. Use the “</a:t>
            </a:r>
            <a:r>
              <a:rPr lang="en-US" sz="2400" b="0" i="0" dirty="0" err="1">
                <a:effectLst/>
                <a:latin typeface="Mongolian Baiti" panose="03000500000000000000" pitchFamily="66" charset="0"/>
                <a:cs typeface="Mongolian Baiti" panose="03000500000000000000" pitchFamily="66" charset="0"/>
              </a:rPr>
              <a:t>RemoteOnly</a:t>
            </a:r>
            <a:r>
              <a:rPr lang="en-US" sz="2400" b="0" i="0" dirty="0">
                <a:effectLst/>
                <a:latin typeface="Mongolian Baiti" panose="03000500000000000000" pitchFamily="66" charset="0"/>
                <a:cs typeface="Mongolian Baiti" panose="03000500000000000000" pitchFamily="66" charset="0"/>
              </a:rPr>
              <a:t>” </a:t>
            </a:r>
            <a:r>
              <a:rPr lang="en-US" sz="2400" b="0" i="0" dirty="0" err="1">
                <a:effectLst/>
                <a:latin typeface="Mongolian Baiti" panose="03000500000000000000" pitchFamily="66" charset="0"/>
                <a:cs typeface="Mongolian Baiti" panose="03000500000000000000" pitchFamily="66" charset="0"/>
              </a:rPr>
              <a:t>customErrors</a:t>
            </a:r>
            <a:r>
              <a:rPr lang="en-US" sz="2400" b="0" i="0" dirty="0">
                <a:effectLst/>
                <a:latin typeface="Mongolian Baiti" panose="03000500000000000000" pitchFamily="66" charset="0"/>
                <a:cs typeface="Mongolian Baiti" panose="03000500000000000000" pitchFamily="66" charset="0"/>
              </a:rPr>
              <a:t> mode (or equivalent) to display verbose error messages on the local machine while ensuring that an external hacker gets nothing more than the fact that his actions resulted in an unhandled error.</a:t>
            </a:r>
          </a:p>
        </p:txBody>
      </p:sp>
      <p:sp>
        <p:nvSpPr>
          <p:cNvPr id="5" name="TextBox 4">
            <a:extLst>
              <a:ext uri="{FF2B5EF4-FFF2-40B4-BE49-F238E27FC236}">
                <a16:creationId xmlns:a16="http://schemas.microsoft.com/office/drawing/2014/main" id="{312D58E1-8849-977E-7295-DBC7B8A62AA6}"/>
              </a:ext>
            </a:extLst>
          </p:cNvPr>
          <p:cNvSpPr txBox="1"/>
          <p:nvPr/>
        </p:nvSpPr>
        <p:spPr>
          <a:xfrm>
            <a:off x="963706" y="4590854"/>
            <a:ext cx="10264588" cy="1569660"/>
          </a:xfrm>
          <a:prstGeom prst="rect">
            <a:avLst/>
          </a:prstGeom>
          <a:noFill/>
        </p:spPr>
        <p:txBody>
          <a:bodyPr wrap="square">
            <a:spAutoFit/>
          </a:bodyPr>
          <a:lstStyle/>
          <a:p>
            <a:pPr marL="285750" indent="-28575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Buy better software :</a:t>
            </a:r>
            <a:r>
              <a:rPr lang="en-US" sz="2400" b="0" i="0" dirty="0">
                <a:solidFill>
                  <a:schemeClr val="accent3">
                    <a:lumMod val="40000"/>
                    <a:lumOff val="60000"/>
                  </a:schemeClr>
                </a:solidFill>
                <a:effectLst/>
                <a:latin typeface="Mongolian Baiti" panose="03000500000000000000" pitchFamily="66" charset="0"/>
                <a:cs typeface="Mongolian Baiti" panose="03000500000000000000" pitchFamily="66" charset="0"/>
              </a:rPr>
              <a:t> </a:t>
            </a:r>
            <a:r>
              <a:rPr lang="en-US" sz="2400" b="0" i="0" dirty="0">
                <a:effectLst/>
                <a:latin typeface="Mongolian Baiti" panose="03000500000000000000" pitchFamily="66" charset="0"/>
                <a:cs typeface="Mongolian Baiti" panose="03000500000000000000" pitchFamily="66" charset="0"/>
              </a:rPr>
              <a:t>Make code writers responsible for checking the code and for fixing security flaws in custom applications before the software is delivered. SANS suggests you incorporate terms from </a:t>
            </a:r>
            <a:r>
              <a:rPr lang="en-US" sz="2400" dirty="0">
                <a:latin typeface="Mongolian Baiti" panose="03000500000000000000" pitchFamily="66" charset="0"/>
                <a:cs typeface="Mongolian Baiti" panose="03000500000000000000" pitchFamily="66" charset="0"/>
              </a:rPr>
              <a:t>this sample contract</a:t>
            </a:r>
            <a:r>
              <a:rPr lang="en-US" sz="2400" b="0" i="0" dirty="0">
                <a:effectLst/>
                <a:latin typeface="Mongolian Baiti" panose="03000500000000000000" pitchFamily="66" charset="0"/>
                <a:cs typeface="Mongolian Baiti" panose="03000500000000000000" pitchFamily="66" charset="0"/>
              </a:rPr>
              <a:t> into your agreement with any software vendor.</a:t>
            </a:r>
          </a:p>
        </p:txBody>
      </p:sp>
    </p:spTree>
    <p:extLst>
      <p:ext uri="{BB962C8B-B14F-4D97-AF65-F5344CB8AC3E}">
        <p14:creationId xmlns:p14="http://schemas.microsoft.com/office/powerpoint/2010/main" val="4005274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FEAFA4-F272-AEB8-A221-2D5A5F9B84C9}"/>
              </a:ext>
            </a:extLst>
          </p:cNvPr>
          <p:cNvSpPr txBox="1"/>
          <p:nvPr/>
        </p:nvSpPr>
        <p:spPr>
          <a:xfrm>
            <a:off x="936812" y="215153"/>
            <a:ext cx="10318376" cy="769441"/>
          </a:xfrm>
          <a:prstGeom prst="rect">
            <a:avLst/>
          </a:prstGeom>
          <a:noFill/>
        </p:spPr>
        <p:txBody>
          <a:bodyPr wrap="square" rtlCol="0">
            <a:spAutoFit/>
          </a:bodyPr>
          <a:lstStyle/>
          <a:p>
            <a:pPr marL="571500" indent="-571500">
              <a:buFont typeface="Wingdings" panose="05000000000000000000" pitchFamily="2" charset="2"/>
              <a:buChar char="§"/>
            </a:pPr>
            <a:r>
              <a:rPr lang="en-US" sz="4400" b="1" dirty="0">
                <a:solidFill>
                  <a:schemeClr val="accent3">
                    <a:lumMod val="40000"/>
                    <a:lumOff val="60000"/>
                  </a:schemeClr>
                </a:solidFill>
                <a:latin typeface="Mongolian Baiti" panose="03000500000000000000" pitchFamily="66" charset="0"/>
                <a:cs typeface="Mongolian Baiti" panose="03000500000000000000" pitchFamily="66" charset="0"/>
              </a:rPr>
              <a:t>Proof of Concept</a:t>
            </a:r>
            <a:endParaRPr lang="en-IN" sz="44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51269DA7-C00B-7BBB-D2A2-99EDA8ED2F64}"/>
              </a:ext>
            </a:extLst>
          </p:cNvPr>
          <p:cNvSpPr txBox="1"/>
          <p:nvPr/>
        </p:nvSpPr>
        <p:spPr>
          <a:xfrm>
            <a:off x="1474695" y="1056311"/>
            <a:ext cx="9462247" cy="646331"/>
          </a:xfrm>
          <a:prstGeom prst="rect">
            <a:avLst/>
          </a:prstGeom>
          <a:noFill/>
        </p:spPr>
        <p:txBody>
          <a:bodyPr wrap="square" rtlCol="0">
            <a:spAutoFit/>
          </a:bodyPr>
          <a:lstStyle/>
          <a:p>
            <a:pPr marL="285750" indent="-285750">
              <a:buFont typeface="Arial" panose="020B0604020202020204" pitchFamily="34" charset="0"/>
              <a:buChar char="•"/>
            </a:pPr>
            <a:r>
              <a:rPr lang="en-US" sz="3600" dirty="0">
                <a:latin typeface="Mongolian Baiti" panose="03000500000000000000" pitchFamily="66" charset="0"/>
                <a:cs typeface="Mongolian Baiti" panose="03000500000000000000" pitchFamily="66" charset="0"/>
              </a:rPr>
              <a:t>Available Databases Screenshot is shown below:</a:t>
            </a:r>
            <a:endParaRPr lang="en-IN" sz="3600" dirty="0">
              <a:latin typeface="Mongolian Baiti" panose="03000500000000000000" pitchFamily="66" charset="0"/>
              <a:cs typeface="Mongolian Baiti" panose="03000500000000000000" pitchFamily="66" charset="0"/>
            </a:endParaRPr>
          </a:p>
        </p:txBody>
      </p:sp>
      <p:pic>
        <p:nvPicPr>
          <p:cNvPr id="7" name="Picture 6">
            <a:extLst>
              <a:ext uri="{FF2B5EF4-FFF2-40B4-BE49-F238E27FC236}">
                <a16:creationId xmlns:a16="http://schemas.microsoft.com/office/drawing/2014/main" id="{6CD4424F-B948-7E05-6C81-87B7E81B6BCD}"/>
              </a:ext>
            </a:extLst>
          </p:cNvPr>
          <p:cNvPicPr>
            <a:picLocks noChangeAspect="1"/>
          </p:cNvPicPr>
          <p:nvPr/>
        </p:nvPicPr>
        <p:blipFill>
          <a:blip r:embed="rId2"/>
          <a:stretch>
            <a:fillRect/>
          </a:stretch>
        </p:blipFill>
        <p:spPr>
          <a:xfrm>
            <a:off x="2173941" y="1863537"/>
            <a:ext cx="7844118" cy="4671733"/>
          </a:xfrm>
          <a:prstGeom prst="rect">
            <a:avLst/>
          </a:prstGeom>
          <a:solidFill>
            <a:srgbClr val="FFFFFF">
              <a:shade val="85000"/>
            </a:srgbClr>
          </a:solidFill>
          <a:ln w="88900" cap="sq">
            <a:noFill/>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272166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D1C421-84B4-2AA1-2D4D-66CA8F6FFDC0}"/>
              </a:ext>
            </a:extLst>
          </p:cNvPr>
          <p:cNvSpPr txBox="1"/>
          <p:nvPr/>
        </p:nvSpPr>
        <p:spPr>
          <a:xfrm>
            <a:off x="941294" y="322729"/>
            <a:ext cx="10506636" cy="52322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Mongolian Baiti" panose="03000500000000000000" pitchFamily="66" charset="0"/>
                <a:cs typeface="Mongolian Baiti" panose="03000500000000000000" pitchFamily="66" charset="0"/>
              </a:rPr>
              <a:t>Available Tables in </a:t>
            </a:r>
            <a:r>
              <a:rPr lang="en-US" sz="2800" dirty="0" err="1">
                <a:latin typeface="Mongolian Baiti" panose="03000500000000000000" pitchFamily="66" charset="0"/>
                <a:cs typeface="Mongolian Baiti" panose="03000500000000000000" pitchFamily="66" charset="0"/>
              </a:rPr>
              <a:t>Acuforum</a:t>
            </a:r>
            <a:r>
              <a:rPr lang="en-US" sz="2800" dirty="0">
                <a:latin typeface="Mongolian Baiti" panose="03000500000000000000" pitchFamily="66" charset="0"/>
                <a:cs typeface="Mongolian Baiti" panose="03000500000000000000" pitchFamily="66" charset="0"/>
              </a:rPr>
              <a:t> Database Screenshot is shown below :</a:t>
            </a:r>
            <a:endParaRPr lang="en-IN" sz="2800" dirty="0">
              <a:latin typeface="Mongolian Baiti" panose="03000500000000000000" pitchFamily="66" charset="0"/>
              <a:cs typeface="Mongolian Baiti" panose="03000500000000000000" pitchFamily="66" charset="0"/>
            </a:endParaRPr>
          </a:p>
        </p:txBody>
      </p:sp>
      <p:pic>
        <p:nvPicPr>
          <p:cNvPr id="4" name="Picture 3">
            <a:extLst>
              <a:ext uri="{FF2B5EF4-FFF2-40B4-BE49-F238E27FC236}">
                <a16:creationId xmlns:a16="http://schemas.microsoft.com/office/drawing/2014/main" id="{C3683E17-A3D3-04CD-93F7-8C9388EE7C78}"/>
              </a:ext>
            </a:extLst>
          </p:cNvPr>
          <p:cNvPicPr>
            <a:picLocks noChangeAspect="1"/>
          </p:cNvPicPr>
          <p:nvPr/>
        </p:nvPicPr>
        <p:blipFill>
          <a:blip r:embed="rId2"/>
          <a:stretch>
            <a:fillRect/>
          </a:stretch>
        </p:blipFill>
        <p:spPr>
          <a:xfrm>
            <a:off x="2402541" y="1461246"/>
            <a:ext cx="7386918" cy="4572001"/>
          </a:xfrm>
          <a:prstGeom prst="rect">
            <a:avLst/>
          </a:prstGeom>
          <a:solidFill>
            <a:srgbClr val="FFFFFF">
              <a:shade val="85000"/>
            </a:srgbClr>
          </a:solidFill>
          <a:ln w="88900" cap="sq">
            <a:noFill/>
            <a:miter lim="800000"/>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Tree>
    <p:extLst>
      <p:ext uri="{BB962C8B-B14F-4D97-AF65-F5344CB8AC3E}">
        <p14:creationId xmlns:p14="http://schemas.microsoft.com/office/powerpoint/2010/main" val="6954901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andicam 2022-10-17 18-23-49-082">
            <a:hlinkClick r:id="" action="ppaction://media"/>
            <a:extLst>
              <a:ext uri="{FF2B5EF4-FFF2-40B4-BE49-F238E27FC236}">
                <a16:creationId xmlns:a16="http://schemas.microsoft.com/office/drawing/2014/main" id="{B9A1EB76-5D99-0E04-3811-AE0013A8F26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19199" y="1196227"/>
            <a:ext cx="9914965" cy="5577168"/>
          </a:xfrm>
          <a:prstGeom prst="rect">
            <a:avLst/>
          </a:prstGeom>
        </p:spPr>
      </p:pic>
      <p:sp>
        <p:nvSpPr>
          <p:cNvPr id="3" name="TextBox 2">
            <a:extLst>
              <a:ext uri="{FF2B5EF4-FFF2-40B4-BE49-F238E27FC236}">
                <a16:creationId xmlns:a16="http://schemas.microsoft.com/office/drawing/2014/main" id="{8A708672-007E-B696-0A7D-9B6794D5045C}"/>
              </a:ext>
            </a:extLst>
          </p:cNvPr>
          <p:cNvSpPr txBox="1"/>
          <p:nvPr/>
        </p:nvSpPr>
        <p:spPr>
          <a:xfrm>
            <a:off x="896470" y="233082"/>
            <a:ext cx="7933765" cy="707886"/>
          </a:xfrm>
          <a:prstGeom prst="rect">
            <a:avLst/>
          </a:prstGeom>
          <a:noFill/>
        </p:spPr>
        <p:txBody>
          <a:bodyPr wrap="square" rtlCol="0">
            <a:spAutoFit/>
          </a:bodyPr>
          <a:lstStyle/>
          <a:p>
            <a:pPr marL="571500" indent="-571500">
              <a:buFont typeface="Wingdings" panose="05000000000000000000" pitchFamily="2" charset="2"/>
              <a:buChar char="§"/>
            </a:pPr>
            <a:r>
              <a:rPr lang="en-US" sz="4000" b="1" dirty="0">
                <a:solidFill>
                  <a:schemeClr val="accent4">
                    <a:lumMod val="40000"/>
                    <a:lumOff val="60000"/>
                  </a:schemeClr>
                </a:solidFill>
                <a:latin typeface="Mongolian Baiti" panose="03000500000000000000" pitchFamily="66" charset="0"/>
                <a:cs typeface="Mongolian Baiti" panose="03000500000000000000" pitchFamily="66" charset="0"/>
              </a:rPr>
              <a:t>VIDEO DEMONSTRATION</a:t>
            </a:r>
            <a:endParaRPr lang="en-IN" sz="4000" b="1" dirty="0">
              <a:solidFill>
                <a:schemeClr val="accent4">
                  <a:lumMod val="40000"/>
                  <a:lumOff val="60000"/>
                </a:schemeClr>
              </a:solidFill>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388603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85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5270E2-35D2-A95A-4073-43E6BBC10A62}"/>
              </a:ext>
            </a:extLst>
          </p:cNvPr>
          <p:cNvSpPr txBox="1"/>
          <p:nvPr/>
        </p:nvSpPr>
        <p:spPr>
          <a:xfrm>
            <a:off x="2868706" y="2644170"/>
            <a:ext cx="7117976" cy="1569660"/>
          </a:xfrm>
          <a:prstGeom prst="rect">
            <a:avLst/>
          </a:prstGeom>
          <a:noFill/>
        </p:spPr>
        <p:txBody>
          <a:bodyPr wrap="square" rtlCol="0">
            <a:spAutoFit/>
          </a:bodyPr>
          <a:lstStyle/>
          <a:p>
            <a:r>
              <a:rPr lang="en-US" sz="9600" b="1" dirty="0"/>
              <a:t>THANK YOU</a:t>
            </a:r>
            <a:endParaRPr lang="en-IN" sz="9600" b="1" dirty="0"/>
          </a:p>
        </p:txBody>
      </p:sp>
    </p:spTree>
    <p:extLst>
      <p:ext uri="{BB962C8B-B14F-4D97-AF65-F5344CB8AC3E}">
        <p14:creationId xmlns:p14="http://schemas.microsoft.com/office/powerpoint/2010/main" val="3985359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790598-DC22-CC81-6E85-673FE71F4000}"/>
              </a:ext>
            </a:extLst>
          </p:cNvPr>
          <p:cNvSpPr txBox="1"/>
          <p:nvPr/>
        </p:nvSpPr>
        <p:spPr>
          <a:xfrm>
            <a:off x="896471" y="206189"/>
            <a:ext cx="8695765" cy="769441"/>
          </a:xfrm>
          <a:prstGeom prst="rect">
            <a:avLst/>
          </a:prstGeom>
          <a:noFill/>
        </p:spPr>
        <p:txBody>
          <a:bodyPr wrap="square" rtlCol="0">
            <a:spAutoFit/>
          </a:bodyPr>
          <a:lstStyle/>
          <a:p>
            <a:pPr marL="571500" indent="-571500">
              <a:buFont typeface="Wingdings" panose="05000000000000000000" pitchFamily="2" charset="2"/>
              <a:buChar char="§"/>
            </a:pPr>
            <a:r>
              <a:rPr lang="en-US" sz="4400" b="1" dirty="0">
                <a:solidFill>
                  <a:schemeClr val="accent4">
                    <a:lumMod val="40000"/>
                    <a:lumOff val="60000"/>
                  </a:schemeClr>
                </a:solidFill>
                <a:latin typeface="Mongolian Baiti" panose="03000500000000000000" pitchFamily="66" charset="0"/>
                <a:cs typeface="Mongolian Baiti" panose="03000500000000000000" pitchFamily="66" charset="0"/>
              </a:rPr>
              <a:t>SUMMARY</a:t>
            </a:r>
            <a:endParaRPr lang="en-IN" sz="4400" b="1" dirty="0">
              <a:solidFill>
                <a:schemeClr val="accent4">
                  <a:lumMod val="40000"/>
                  <a:lumOff val="60000"/>
                </a:schemeClr>
              </a:solidFill>
              <a:latin typeface="Mongolian Baiti" panose="03000500000000000000" pitchFamily="66" charset="0"/>
              <a:cs typeface="Mongolian Baiti" panose="03000500000000000000" pitchFamily="66" charset="0"/>
            </a:endParaRPr>
          </a:p>
        </p:txBody>
      </p:sp>
      <p:sp>
        <p:nvSpPr>
          <p:cNvPr id="4" name="TextBox 3">
            <a:extLst>
              <a:ext uri="{FF2B5EF4-FFF2-40B4-BE49-F238E27FC236}">
                <a16:creationId xmlns:a16="http://schemas.microsoft.com/office/drawing/2014/main" id="{D41ECADA-204A-FA42-3172-ABD1A235D221}"/>
              </a:ext>
            </a:extLst>
          </p:cNvPr>
          <p:cNvSpPr txBox="1"/>
          <p:nvPr/>
        </p:nvSpPr>
        <p:spPr>
          <a:xfrm>
            <a:off x="981636" y="1254169"/>
            <a:ext cx="10009094" cy="1077218"/>
          </a:xfrm>
          <a:prstGeom prst="rect">
            <a:avLst/>
          </a:prstGeom>
          <a:noFill/>
        </p:spPr>
        <p:txBody>
          <a:bodyPr wrap="square">
            <a:spAutoFit/>
          </a:bodyPr>
          <a:lstStyle/>
          <a:p>
            <a:pPr marL="457200" indent="-457200">
              <a:buFont typeface="Wingdings" panose="05000000000000000000" pitchFamily="2" charset="2"/>
              <a:buChar char="Ø"/>
            </a:pPr>
            <a:r>
              <a:rPr lang="en-US" sz="3200" b="1" dirty="0">
                <a:solidFill>
                  <a:schemeClr val="accent4">
                    <a:lumMod val="40000"/>
                    <a:lumOff val="60000"/>
                  </a:schemeClr>
                </a:solidFill>
                <a:latin typeface="Mongolian Baiti" panose="03000500000000000000" pitchFamily="66" charset="0"/>
                <a:ea typeface="MS Mincho" panose="02020609040205080304" pitchFamily="49" charset="-128"/>
                <a:cs typeface="Mongolian Baiti" panose="03000500000000000000" pitchFamily="66" charset="0"/>
              </a:rPr>
              <a:t>testasp.vulnweb.com </a:t>
            </a:r>
            <a:r>
              <a:rPr lang="en-US" sz="3200" b="0" i="0" dirty="0">
                <a:effectLst/>
                <a:latin typeface="Mongolian Baiti" panose="03000500000000000000" pitchFamily="66" charset="0"/>
                <a:cs typeface="Mongolian Baiti" panose="03000500000000000000" pitchFamily="66" charset="0"/>
              </a:rPr>
              <a:t>has an endpoint that is vulnerable to an injection vulnerability - namely  SQL Injection.</a:t>
            </a:r>
            <a:endParaRPr lang="en-IN" sz="3200" b="1" dirty="0">
              <a:latin typeface="Mongolian Baiti" panose="03000500000000000000" pitchFamily="66" charset="0"/>
              <a:cs typeface="Mongolian Baiti" panose="03000500000000000000" pitchFamily="66" charset="0"/>
            </a:endParaRPr>
          </a:p>
        </p:txBody>
      </p:sp>
      <p:sp>
        <p:nvSpPr>
          <p:cNvPr id="10" name="TextBox 9">
            <a:extLst>
              <a:ext uri="{FF2B5EF4-FFF2-40B4-BE49-F238E27FC236}">
                <a16:creationId xmlns:a16="http://schemas.microsoft.com/office/drawing/2014/main" id="{DC8E7A01-2531-E551-3D1E-F0A001C7E6CE}"/>
              </a:ext>
            </a:extLst>
          </p:cNvPr>
          <p:cNvSpPr txBox="1"/>
          <p:nvPr/>
        </p:nvSpPr>
        <p:spPr>
          <a:xfrm>
            <a:off x="981636" y="2609926"/>
            <a:ext cx="10367683" cy="3108543"/>
          </a:xfrm>
          <a:prstGeom prst="rect">
            <a:avLst/>
          </a:prstGeom>
          <a:noFill/>
        </p:spPr>
        <p:txBody>
          <a:bodyPr wrap="square">
            <a:spAutoFit/>
          </a:bodyPr>
          <a:lstStyle/>
          <a:p>
            <a:pPr marL="457200" indent="-457200" fontAlgn="base">
              <a:buFont typeface="Wingdings" panose="05000000000000000000" pitchFamily="2" charset="2"/>
              <a:buChar char="Ø"/>
            </a:pPr>
            <a:r>
              <a:rPr lang="en-US" sz="2800" b="1" dirty="0">
                <a:effectLst/>
                <a:latin typeface="Mongolian Baiti" panose="03000500000000000000" pitchFamily="66" charset="0"/>
                <a:cs typeface="Mongolian Baiti" panose="03000500000000000000" pitchFamily="66" charset="0"/>
              </a:rPr>
              <a:t>SQL injection</a:t>
            </a:r>
            <a:r>
              <a:rPr lang="en-US" sz="2800" dirty="0">
                <a:effectLst/>
                <a:latin typeface="Mongolian Baiti" panose="03000500000000000000" pitchFamily="66" charset="0"/>
                <a:cs typeface="Mongolian Baiti" panose="03000500000000000000" pitchFamily="66" charset="0"/>
              </a:rPr>
              <a:t> is an attack technique that exploits a security vulnerability occurring in the database layer of an application.</a:t>
            </a:r>
          </a:p>
          <a:p>
            <a:pPr fontAlgn="base"/>
            <a:r>
              <a:rPr lang="en-US" sz="2800" dirty="0">
                <a:effectLst/>
                <a:latin typeface="Mongolian Baiti" panose="03000500000000000000" pitchFamily="66" charset="0"/>
                <a:cs typeface="Mongolian Baiti" panose="03000500000000000000" pitchFamily="66" charset="0"/>
              </a:rPr>
              <a:t> </a:t>
            </a:r>
          </a:p>
          <a:p>
            <a:pPr marL="457200" indent="-457200" fontAlgn="base">
              <a:buFont typeface="Wingdings" panose="05000000000000000000" pitchFamily="2" charset="2"/>
              <a:buChar char="Ø"/>
            </a:pPr>
            <a:r>
              <a:rPr lang="en-US" sz="2800" dirty="0">
                <a:effectLst/>
                <a:latin typeface="Mongolian Baiti" panose="03000500000000000000" pitchFamily="66" charset="0"/>
                <a:cs typeface="Mongolian Baiti" panose="03000500000000000000" pitchFamily="66" charset="0"/>
              </a:rPr>
              <a:t>Hackers use injections to obtain unauthorized access to the underlying data, structure, and DBMS.  It is one of the most common web application vulnerabilities.</a:t>
            </a:r>
            <a:br>
              <a:rPr lang="en-US" sz="2800" dirty="0">
                <a:effectLst/>
                <a:latin typeface="Mongolian Baiti" panose="03000500000000000000" pitchFamily="66" charset="0"/>
                <a:cs typeface="Mongolian Baiti" panose="03000500000000000000" pitchFamily="66" charset="0"/>
              </a:rPr>
            </a:br>
            <a:endParaRPr lang="en-IN" sz="2800"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25647401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3CA9EE-571C-3A57-1EFD-37CF6D6ADB3C}"/>
              </a:ext>
            </a:extLst>
          </p:cNvPr>
          <p:cNvSpPr txBox="1"/>
          <p:nvPr/>
        </p:nvSpPr>
        <p:spPr>
          <a:xfrm>
            <a:off x="902385" y="170365"/>
            <a:ext cx="8534400" cy="923330"/>
          </a:xfrm>
          <a:prstGeom prst="rect">
            <a:avLst/>
          </a:prstGeom>
          <a:noFill/>
        </p:spPr>
        <p:txBody>
          <a:bodyPr wrap="square" rtlCol="0">
            <a:spAutoFit/>
          </a:bodyPr>
          <a:lstStyle/>
          <a:p>
            <a:pPr marL="857250" indent="-857250">
              <a:buFont typeface="Wingdings" panose="05000000000000000000" pitchFamily="2" charset="2"/>
              <a:buChar char="§"/>
            </a:pPr>
            <a:r>
              <a:rPr lang="en-US" sz="5400" b="1" dirty="0">
                <a:solidFill>
                  <a:schemeClr val="accent3">
                    <a:lumMod val="40000"/>
                    <a:lumOff val="60000"/>
                  </a:schemeClr>
                </a:solidFill>
                <a:latin typeface="Mongolian Baiti" panose="03000500000000000000" pitchFamily="66" charset="0"/>
                <a:cs typeface="Mongolian Baiti" panose="03000500000000000000" pitchFamily="66" charset="0"/>
              </a:rPr>
              <a:t>Description</a:t>
            </a:r>
            <a:endParaRPr lang="en-IN" sz="54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4" name="TextBox 3">
            <a:extLst>
              <a:ext uri="{FF2B5EF4-FFF2-40B4-BE49-F238E27FC236}">
                <a16:creationId xmlns:a16="http://schemas.microsoft.com/office/drawing/2014/main" id="{00FA9F67-5621-C3B1-A520-50D0AC05BC32}"/>
              </a:ext>
            </a:extLst>
          </p:cNvPr>
          <p:cNvSpPr txBox="1"/>
          <p:nvPr/>
        </p:nvSpPr>
        <p:spPr>
          <a:xfrm>
            <a:off x="893420" y="1423345"/>
            <a:ext cx="8471647" cy="707886"/>
          </a:xfrm>
          <a:prstGeom prst="rect">
            <a:avLst/>
          </a:prstGeom>
          <a:noFill/>
        </p:spPr>
        <p:txBody>
          <a:bodyPr wrap="square" rtlCol="0">
            <a:spAutoFit/>
          </a:bodyPr>
          <a:lstStyle/>
          <a:p>
            <a:pPr marL="571500" indent="-571500">
              <a:buFont typeface="Wingdings" panose="05000000000000000000" pitchFamily="2" charset="2"/>
              <a:buChar char="Ø"/>
            </a:pPr>
            <a:r>
              <a:rPr lang="en-US" sz="3600" dirty="0">
                <a:latin typeface="Mongolian Baiti" panose="03000500000000000000" pitchFamily="66" charset="0"/>
                <a:cs typeface="Mongolian Baiti" panose="03000500000000000000" pitchFamily="66" charset="0"/>
              </a:rPr>
              <a:t>Domain :</a:t>
            </a:r>
            <a:r>
              <a:rPr lang="en-US" sz="4000" dirty="0">
                <a:latin typeface="Mongolian Baiti" panose="03000500000000000000" pitchFamily="66" charset="0"/>
                <a:cs typeface="Mongolian Baiti" panose="03000500000000000000" pitchFamily="66" charset="0"/>
              </a:rPr>
              <a:t>  vulnweb.com</a:t>
            </a:r>
            <a:endParaRPr lang="en-IN" sz="3200" dirty="0">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76687A3B-FB66-2A94-1FC2-49930BBDDC46}"/>
              </a:ext>
            </a:extLst>
          </p:cNvPr>
          <p:cNvSpPr txBox="1"/>
          <p:nvPr/>
        </p:nvSpPr>
        <p:spPr>
          <a:xfrm>
            <a:off x="897902" y="3389559"/>
            <a:ext cx="9045389" cy="646331"/>
          </a:xfrm>
          <a:prstGeom prst="rect">
            <a:avLst/>
          </a:prstGeom>
          <a:noFill/>
        </p:spPr>
        <p:txBody>
          <a:bodyPr wrap="square" rtlCol="0">
            <a:spAutoFit/>
          </a:bodyPr>
          <a:lstStyle/>
          <a:p>
            <a:pPr marL="457200" indent="-457200">
              <a:buFont typeface="Wingdings" panose="05000000000000000000" pitchFamily="2" charset="2"/>
              <a:buChar char="Ø"/>
            </a:pPr>
            <a:r>
              <a:rPr lang="en-US" sz="3600" dirty="0">
                <a:latin typeface="Mongolian Baiti" panose="03000500000000000000" pitchFamily="66" charset="0"/>
                <a:cs typeface="Mongolian Baiti" panose="03000500000000000000" pitchFamily="66" charset="0"/>
              </a:rPr>
              <a:t>Vulnerability : SQL Injection</a:t>
            </a:r>
            <a:endParaRPr lang="en-IN" sz="3200" dirty="0">
              <a:latin typeface="Mongolian Baiti" panose="03000500000000000000" pitchFamily="66" charset="0"/>
              <a:cs typeface="Mongolian Baiti" panose="03000500000000000000" pitchFamily="66" charset="0"/>
            </a:endParaRPr>
          </a:p>
        </p:txBody>
      </p:sp>
      <p:sp>
        <p:nvSpPr>
          <p:cNvPr id="6" name="TextBox 5">
            <a:extLst>
              <a:ext uri="{FF2B5EF4-FFF2-40B4-BE49-F238E27FC236}">
                <a16:creationId xmlns:a16="http://schemas.microsoft.com/office/drawing/2014/main" id="{D1B5627D-8784-6E38-72ED-1C5BD56BB069}"/>
              </a:ext>
            </a:extLst>
          </p:cNvPr>
          <p:cNvSpPr txBox="1"/>
          <p:nvPr/>
        </p:nvSpPr>
        <p:spPr>
          <a:xfrm>
            <a:off x="893420" y="2451272"/>
            <a:ext cx="11397191" cy="646331"/>
          </a:xfrm>
          <a:prstGeom prst="rect">
            <a:avLst/>
          </a:prstGeom>
          <a:noFill/>
        </p:spPr>
        <p:txBody>
          <a:bodyPr wrap="square" rtlCol="0">
            <a:spAutoFit/>
          </a:bodyPr>
          <a:lstStyle/>
          <a:p>
            <a:pPr marL="571500" indent="-571500">
              <a:buFont typeface="Wingdings" panose="05000000000000000000" pitchFamily="2" charset="2"/>
              <a:buChar char="Ø"/>
            </a:pPr>
            <a:r>
              <a:rPr lang="en-US" sz="3600" dirty="0">
                <a:latin typeface="Mongolian Baiti" panose="03000500000000000000" pitchFamily="66" charset="0"/>
                <a:ea typeface="MS Mincho" panose="02020609040205080304" pitchFamily="49" charset="-128"/>
                <a:cs typeface="Mongolian Baiti" panose="03000500000000000000" pitchFamily="66" charset="0"/>
              </a:rPr>
              <a:t>Subdomain :  testasp.vulnweb.com</a:t>
            </a:r>
            <a:endParaRPr lang="en-IN" sz="3600" dirty="0">
              <a:latin typeface="Mongolian Baiti" panose="03000500000000000000" pitchFamily="66" charset="0"/>
              <a:ea typeface="MS Mincho" panose="02020609040205080304" pitchFamily="49" charset="-128"/>
              <a:cs typeface="Mongolian Baiti" panose="03000500000000000000" pitchFamily="66" charset="0"/>
            </a:endParaRPr>
          </a:p>
        </p:txBody>
      </p:sp>
      <p:sp>
        <p:nvSpPr>
          <p:cNvPr id="8" name="TextBox 7">
            <a:extLst>
              <a:ext uri="{FF2B5EF4-FFF2-40B4-BE49-F238E27FC236}">
                <a16:creationId xmlns:a16="http://schemas.microsoft.com/office/drawing/2014/main" id="{C81943B5-E2C4-07E6-B0FD-903078F16ADE}"/>
              </a:ext>
            </a:extLst>
          </p:cNvPr>
          <p:cNvSpPr txBox="1"/>
          <p:nvPr/>
        </p:nvSpPr>
        <p:spPr>
          <a:xfrm>
            <a:off x="893420" y="4267809"/>
            <a:ext cx="8307232" cy="646331"/>
          </a:xfrm>
          <a:prstGeom prst="rect">
            <a:avLst/>
          </a:prstGeom>
          <a:noFill/>
        </p:spPr>
        <p:txBody>
          <a:bodyPr wrap="square" rtlCol="0">
            <a:spAutoFit/>
          </a:bodyPr>
          <a:lstStyle/>
          <a:p>
            <a:pPr marL="571500" indent="-571500">
              <a:buFont typeface="Wingdings" panose="05000000000000000000" pitchFamily="2" charset="2"/>
              <a:buChar char="Ø"/>
            </a:pPr>
            <a:r>
              <a:rPr lang="en-US" sz="3600" dirty="0">
                <a:latin typeface="Mongolian Baiti" panose="03000500000000000000" pitchFamily="66" charset="0"/>
                <a:cs typeface="Mongolian Baiti" panose="03000500000000000000" pitchFamily="66" charset="0"/>
              </a:rPr>
              <a:t>Severity : Critical</a:t>
            </a:r>
            <a:endParaRPr lang="en-IN" sz="3600" dirty="0">
              <a:latin typeface="Mongolian Baiti" panose="03000500000000000000" pitchFamily="66" charset="0"/>
              <a:cs typeface="Mongolian Baiti" panose="03000500000000000000" pitchFamily="66" charset="0"/>
            </a:endParaRPr>
          </a:p>
        </p:txBody>
      </p:sp>
      <p:sp>
        <p:nvSpPr>
          <p:cNvPr id="9" name="TextBox 8">
            <a:extLst>
              <a:ext uri="{FF2B5EF4-FFF2-40B4-BE49-F238E27FC236}">
                <a16:creationId xmlns:a16="http://schemas.microsoft.com/office/drawing/2014/main" id="{71C02623-B857-43B6-8DC1-21319543AA80}"/>
              </a:ext>
            </a:extLst>
          </p:cNvPr>
          <p:cNvSpPr txBox="1"/>
          <p:nvPr/>
        </p:nvSpPr>
        <p:spPr>
          <a:xfrm>
            <a:off x="814261" y="5117974"/>
            <a:ext cx="11216373" cy="646331"/>
          </a:xfrm>
          <a:prstGeom prst="rect">
            <a:avLst/>
          </a:prstGeom>
          <a:noFill/>
        </p:spPr>
        <p:txBody>
          <a:bodyPr wrap="square" rtlCol="0">
            <a:spAutoFit/>
          </a:bodyPr>
          <a:lstStyle/>
          <a:p>
            <a:pPr marL="571500" indent="-571500">
              <a:buFont typeface="Wingdings" panose="05000000000000000000" pitchFamily="2" charset="2"/>
              <a:buChar char="Ø"/>
            </a:pPr>
            <a:r>
              <a:rPr lang="en-US" sz="3600" dirty="0">
                <a:latin typeface="Mongolian Baiti" panose="03000500000000000000" pitchFamily="66" charset="0"/>
                <a:cs typeface="Mongolian Baiti" panose="03000500000000000000" pitchFamily="66" charset="0"/>
              </a:rPr>
              <a:t>URL :  http://</a:t>
            </a:r>
            <a:r>
              <a:rPr lang="en-US" sz="3600" dirty="0">
                <a:latin typeface="Mongolian Baiti" panose="03000500000000000000" pitchFamily="66" charset="0"/>
                <a:ea typeface="MS Mincho" panose="02020609040205080304" pitchFamily="49" charset="-128"/>
                <a:cs typeface="Mongolian Baiti" panose="03000500000000000000" pitchFamily="66" charset="0"/>
              </a:rPr>
              <a:t> testasp.vulnweb.com/</a:t>
            </a:r>
            <a:r>
              <a:rPr lang="en-US" sz="3600" dirty="0" err="1">
                <a:latin typeface="Mongolian Baiti" panose="03000500000000000000" pitchFamily="66" charset="0"/>
                <a:ea typeface="MS Mincho" panose="02020609040205080304" pitchFamily="49" charset="-128"/>
                <a:cs typeface="Mongolian Baiti" panose="03000500000000000000" pitchFamily="66" charset="0"/>
              </a:rPr>
              <a:t>showforum.asp?id</a:t>
            </a:r>
            <a:r>
              <a:rPr lang="en-US" sz="3600" dirty="0">
                <a:latin typeface="Mongolian Baiti" panose="03000500000000000000" pitchFamily="66" charset="0"/>
                <a:ea typeface="MS Mincho" panose="02020609040205080304" pitchFamily="49" charset="-128"/>
                <a:cs typeface="Mongolian Baiti" panose="03000500000000000000" pitchFamily="66" charset="0"/>
              </a:rPr>
              <a:t>=0</a:t>
            </a:r>
            <a:endParaRPr lang="en-IN" sz="3600"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1633409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35A4A7E-CE76-BDC4-9C89-0E429E7CFE4C}"/>
              </a:ext>
            </a:extLst>
          </p:cNvPr>
          <p:cNvSpPr txBox="1"/>
          <p:nvPr/>
        </p:nvSpPr>
        <p:spPr>
          <a:xfrm>
            <a:off x="1134036" y="321840"/>
            <a:ext cx="8054788" cy="923330"/>
          </a:xfrm>
          <a:prstGeom prst="rect">
            <a:avLst/>
          </a:prstGeom>
          <a:noFill/>
        </p:spPr>
        <p:txBody>
          <a:bodyPr wrap="square">
            <a:spAutoFit/>
          </a:bodyPr>
          <a:lstStyle/>
          <a:p>
            <a:pPr marL="685800" indent="-685800">
              <a:buFont typeface="Wingdings" panose="05000000000000000000" pitchFamily="2" charset="2"/>
              <a:buChar char="§"/>
            </a:pPr>
            <a:r>
              <a:rPr lang="en-US" sz="5400" b="1" dirty="0">
                <a:solidFill>
                  <a:schemeClr val="accent3">
                    <a:lumMod val="40000"/>
                    <a:lumOff val="60000"/>
                  </a:schemeClr>
                </a:solidFill>
                <a:latin typeface="Mongolian Baiti" panose="03000500000000000000" pitchFamily="66" charset="0"/>
                <a:cs typeface="Mongolian Baiti" panose="03000500000000000000" pitchFamily="66" charset="0"/>
              </a:rPr>
              <a:t>Testing Environment</a:t>
            </a:r>
            <a:endParaRPr lang="en-IN" sz="54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3427528B-0C0B-28DB-1C4A-33297B661DA0}"/>
              </a:ext>
            </a:extLst>
          </p:cNvPr>
          <p:cNvSpPr txBox="1"/>
          <p:nvPr/>
        </p:nvSpPr>
        <p:spPr>
          <a:xfrm>
            <a:off x="1134036" y="1662882"/>
            <a:ext cx="6104964" cy="707886"/>
          </a:xfrm>
          <a:prstGeom prst="rect">
            <a:avLst/>
          </a:prstGeom>
          <a:noFill/>
        </p:spPr>
        <p:txBody>
          <a:bodyPr wrap="square">
            <a:spAutoFit/>
          </a:bodyPr>
          <a:lstStyle/>
          <a:p>
            <a:pPr marL="571500" indent="-571500">
              <a:buFont typeface="Wingdings" panose="05000000000000000000" pitchFamily="2" charset="2"/>
              <a:buChar char="Ø"/>
            </a:pPr>
            <a:r>
              <a:rPr lang="en-US" sz="4000" dirty="0">
                <a:latin typeface="Mongolian Baiti" panose="03000500000000000000" pitchFamily="66" charset="0"/>
                <a:cs typeface="Mongolian Baiti" panose="03000500000000000000" pitchFamily="66" charset="0"/>
              </a:rPr>
              <a:t>OS Version : Windows 11</a:t>
            </a:r>
            <a:endParaRPr lang="en-IN" sz="4000" dirty="0">
              <a:latin typeface="Mongolian Baiti" panose="03000500000000000000" pitchFamily="66" charset="0"/>
              <a:cs typeface="Mongolian Baiti" panose="03000500000000000000" pitchFamily="66" charset="0"/>
            </a:endParaRPr>
          </a:p>
        </p:txBody>
      </p:sp>
      <p:sp>
        <p:nvSpPr>
          <p:cNvPr id="7" name="TextBox 6">
            <a:extLst>
              <a:ext uri="{FF2B5EF4-FFF2-40B4-BE49-F238E27FC236}">
                <a16:creationId xmlns:a16="http://schemas.microsoft.com/office/drawing/2014/main" id="{8BDE35FE-4F63-5381-8FEB-4CB3FB904016}"/>
              </a:ext>
            </a:extLst>
          </p:cNvPr>
          <p:cNvSpPr txBox="1"/>
          <p:nvPr/>
        </p:nvSpPr>
        <p:spPr>
          <a:xfrm>
            <a:off x="1134036" y="2693328"/>
            <a:ext cx="9551893" cy="707886"/>
          </a:xfrm>
          <a:prstGeom prst="rect">
            <a:avLst/>
          </a:prstGeom>
          <a:noFill/>
        </p:spPr>
        <p:txBody>
          <a:bodyPr wrap="square">
            <a:spAutoFit/>
          </a:bodyPr>
          <a:lstStyle/>
          <a:p>
            <a:pPr marL="571500" indent="-571500">
              <a:buFont typeface="Wingdings" panose="05000000000000000000" pitchFamily="2" charset="2"/>
              <a:buChar char="Ø"/>
            </a:pPr>
            <a:r>
              <a:rPr lang="en-US" sz="4000" dirty="0">
                <a:latin typeface="Mongolian Baiti" panose="03000500000000000000" pitchFamily="66" charset="0"/>
                <a:cs typeface="Mongolian Baiti" panose="03000500000000000000" pitchFamily="66" charset="0"/>
              </a:rPr>
              <a:t>Software’s Used : SQL map, Python</a:t>
            </a:r>
            <a:endParaRPr lang="en-IN" sz="4000" dirty="0">
              <a:latin typeface="Mongolian Baiti" panose="03000500000000000000" pitchFamily="66" charset="0"/>
              <a:cs typeface="Mongolian Baiti" panose="03000500000000000000" pitchFamily="66" charset="0"/>
            </a:endParaRPr>
          </a:p>
        </p:txBody>
      </p:sp>
      <p:sp>
        <p:nvSpPr>
          <p:cNvPr id="8" name="TextBox 7">
            <a:extLst>
              <a:ext uri="{FF2B5EF4-FFF2-40B4-BE49-F238E27FC236}">
                <a16:creationId xmlns:a16="http://schemas.microsoft.com/office/drawing/2014/main" id="{E258AC28-C711-695B-F463-5CECE3E1AC43}"/>
              </a:ext>
            </a:extLst>
          </p:cNvPr>
          <p:cNvSpPr txBox="1"/>
          <p:nvPr/>
        </p:nvSpPr>
        <p:spPr>
          <a:xfrm>
            <a:off x="1134036" y="3723774"/>
            <a:ext cx="9699812" cy="707886"/>
          </a:xfrm>
          <a:prstGeom prst="rect">
            <a:avLst/>
          </a:prstGeom>
          <a:noFill/>
        </p:spPr>
        <p:txBody>
          <a:bodyPr wrap="square" rtlCol="0">
            <a:spAutoFit/>
          </a:bodyPr>
          <a:lstStyle/>
          <a:p>
            <a:pPr marL="571500" indent="-571500">
              <a:buFont typeface="Wingdings" panose="05000000000000000000" pitchFamily="2" charset="2"/>
              <a:buChar char="Ø"/>
            </a:pPr>
            <a:r>
              <a:rPr lang="en-US" sz="4000" dirty="0">
                <a:latin typeface="Mongolian Baiti" panose="03000500000000000000" pitchFamily="66" charset="0"/>
                <a:cs typeface="Mongolian Baiti" panose="03000500000000000000" pitchFamily="66" charset="0"/>
              </a:rPr>
              <a:t>Versions</a:t>
            </a:r>
          </a:p>
        </p:txBody>
      </p:sp>
      <p:sp>
        <p:nvSpPr>
          <p:cNvPr id="9" name="TextBox 8">
            <a:extLst>
              <a:ext uri="{FF2B5EF4-FFF2-40B4-BE49-F238E27FC236}">
                <a16:creationId xmlns:a16="http://schemas.microsoft.com/office/drawing/2014/main" id="{E05A18EC-453F-0913-52EC-71B860579E14}"/>
              </a:ext>
            </a:extLst>
          </p:cNvPr>
          <p:cNvSpPr txBox="1"/>
          <p:nvPr/>
        </p:nvSpPr>
        <p:spPr>
          <a:xfrm>
            <a:off x="2232213" y="4652915"/>
            <a:ext cx="6140823" cy="861774"/>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Mongolian Baiti" panose="03000500000000000000" pitchFamily="66" charset="0"/>
                <a:cs typeface="Mongolian Baiti" panose="03000500000000000000" pitchFamily="66" charset="0"/>
              </a:rPr>
              <a:t>SQL Map Version 1.6.10</a:t>
            </a:r>
            <a:endParaRPr lang="en-IN" sz="3200" dirty="0">
              <a:latin typeface="Mongolian Baiti" panose="03000500000000000000" pitchFamily="66" charset="0"/>
              <a:cs typeface="Mongolian Baiti" panose="03000500000000000000" pitchFamily="66" charset="0"/>
            </a:endParaRPr>
          </a:p>
          <a:p>
            <a:endParaRPr lang="en-IN" dirty="0"/>
          </a:p>
        </p:txBody>
      </p:sp>
      <p:sp>
        <p:nvSpPr>
          <p:cNvPr id="10" name="TextBox 9">
            <a:extLst>
              <a:ext uri="{FF2B5EF4-FFF2-40B4-BE49-F238E27FC236}">
                <a16:creationId xmlns:a16="http://schemas.microsoft.com/office/drawing/2014/main" id="{9E5EF20D-AEE6-47ED-737C-C3B938F7C51F}"/>
              </a:ext>
            </a:extLst>
          </p:cNvPr>
          <p:cNvSpPr txBox="1"/>
          <p:nvPr/>
        </p:nvSpPr>
        <p:spPr>
          <a:xfrm>
            <a:off x="2232213" y="5424570"/>
            <a:ext cx="5674659" cy="584775"/>
          </a:xfrm>
          <a:prstGeom prst="rect">
            <a:avLst/>
          </a:prstGeom>
          <a:noFill/>
        </p:spPr>
        <p:txBody>
          <a:bodyPr wrap="square" rtlCol="0">
            <a:spAutoFit/>
          </a:bodyPr>
          <a:lstStyle/>
          <a:p>
            <a:pPr marL="457200" indent="-457200">
              <a:buFont typeface="Arial" panose="020B0604020202020204" pitchFamily="34" charset="0"/>
              <a:buChar char="•"/>
            </a:pPr>
            <a:r>
              <a:rPr lang="en-US" sz="3200" dirty="0">
                <a:latin typeface="Mongolian Baiti" panose="03000500000000000000" pitchFamily="66" charset="0"/>
                <a:cs typeface="Mongolian Baiti" panose="03000500000000000000" pitchFamily="66" charset="0"/>
              </a:rPr>
              <a:t>Python Version 3.10.8</a:t>
            </a:r>
            <a:endParaRPr lang="en-IN" sz="3200"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20337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F2BD3D-D933-5A4B-3105-3C501F7D67EB}"/>
              </a:ext>
            </a:extLst>
          </p:cNvPr>
          <p:cNvSpPr txBox="1"/>
          <p:nvPr/>
        </p:nvSpPr>
        <p:spPr>
          <a:xfrm>
            <a:off x="900954" y="160193"/>
            <a:ext cx="6104964" cy="769441"/>
          </a:xfrm>
          <a:prstGeom prst="rect">
            <a:avLst/>
          </a:prstGeom>
          <a:noFill/>
        </p:spPr>
        <p:txBody>
          <a:bodyPr wrap="square">
            <a:spAutoFit/>
          </a:bodyPr>
          <a:lstStyle/>
          <a:p>
            <a:pPr marL="571500" indent="-571500">
              <a:buFont typeface="Wingdings" panose="05000000000000000000" pitchFamily="2" charset="2"/>
              <a:buChar char="§"/>
            </a:pPr>
            <a:r>
              <a:rPr lang="en-US" sz="4400" b="1" dirty="0">
                <a:solidFill>
                  <a:schemeClr val="accent3">
                    <a:lumMod val="40000"/>
                    <a:lumOff val="60000"/>
                  </a:schemeClr>
                </a:solidFill>
                <a:latin typeface="Mongolian Baiti" panose="03000500000000000000" pitchFamily="66" charset="0"/>
                <a:cs typeface="Mongolian Baiti" panose="03000500000000000000" pitchFamily="66" charset="0"/>
              </a:rPr>
              <a:t>Steps to Reproduce</a:t>
            </a:r>
            <a:endParaRPr lang="en-IN" sz="44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21B31EE3-C259-2FD1-A926-F42BF55A3644}"/>
              </a:ext>
            </a:extLst>
          </p:cNvPr>
          <p:cNvSpPr txBox="1"/>
          <p:nvPr/>
        </p:nvSpPr>
        <p:spPr>
          <a:xfrm>
            <a:off x="1237129" y="1289475"/>
            <a:ext cx="8323729" cy="584775"/>
          </a:xfrm>
          <a:prstGeom prst="rect">
            <a:avLst/>
          </a:prstGeom>
          <a:noFill/>
        </p:spPr>
        <p:txBody>
          <a:bodyPr wrap="square">
            <a:spAutoFit/>
          </a:bodyPr>
          <a:lstStyle/>
          <a:p>
            <a:pPr marL="457200" indent="-457200">
              <a:buFont typeface="Wingdings" panose="05000000000000000000" pitchFamily="2" charset="2"/>
              <a:buChar char="ü"/>
            </a:pPr>
            <a:r>
              <a:rPr lang="en-US" sz="3200" b="1" dirty="0">
                <a:latin typeface="Mongolian Baiti" panose="03000500000000000000" pitchFamily="66" charset="0"/>
                <a:cs typeface="Mongolian Baiti" panose="03000500000000000000" pitchFamily="66" charset="0"/>
              </a:rPr>
              <a:t>To reproduce this, an attacker has to:</a:t>
            </a:r>
            <a:endParaRPr lang="en-IN" sz="3200" b="1" dirty="0">
              <a:latin typeface="Mongolian Baiti" panose="03000500000000000000" pitchFamily="66" charset="0"/>
              <a:cs typeface="Mongolian Baiti" panose="03000500000000000000" pitchFamily="66" charset="0"/>
            </a:endParaRPr>
          </a:p>
        </p:txBody>
      </p:sp>
      <p:sp>
        <p:nvSpPr>
          <p:cNvPr id="6" name="TextBox 5">
            <a:extLst>
              <a:ext uri="{FF2B5EF4-FFF2-40B4-BE49-F238E27FC236}">
                <a16:creationId xmlns:a16="http://schemas.microsoft.com/office/drawing/2014/main" id="{699A4750-24AF-10EF-FB57-BF0B4F231A24}"/>
              </a:ext>
            </a:extLst>
          </p:cNvPr>
          <p:cNvSpPr txBox="1"/>
          <p:nvPr/>
        </p:nvSpPr>
        <p:spPr>
          <a:xfrm>
            <a:off x="1237129" y="3197587"/>
            <a:ext cx="9300882" cy="523220"/>
          </a:xfrm>
          <a:prstGeom prst="rect">
            <a:avLst/>
          </a:prstGeom>
          <a:noFill/>
        </p:spPr>
        <p:txBody>
          <a:bodyPr wrap="square" rtlCol="0">
            <a:spAutoFit/>
          </a:bodyPr>
          <a:lstStyle/>
          <a:p>
            <a:pPr marL="285750" indent="-28575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 Now, Open the Website http://testasp.vulnweb.com/</a:t>
            </a:r>
            <a:endParaRPr lang="en-IN" sz="2800" dirty="0">
              <a:latin typeface="Mongolian Baiti" panose="03000500000000000000" pitchFamily="66" charset="0"/>
              <a:cs typeface="Mongolian Baiti" panose="03000500000000000000" pitchFamily="66" charset="0"/>
            </a:endParaRPr>
          </a:p>
        </p:txBody>
      </p:sp>
      <p:sp>
        <p:nvSpPr>
          <p:cNvPr id="8" name="TextBox 7">
            <a:extLst>
              <a:ext uri="{FF2B5EF4-FFF2-40B4-BE49-F238E27FC236}">
                <a16:creationId xmlns:a16="http://schemas.microsoft.com/office/drawing/2014/main" id="{DAC0017B-5191-9761-FA45-E300251C82DA}"/>
              </a:ext>
            </a:extLst>
          </p:cNvPr>
          <p:cNvSpPr txBox="1"/>
          <p:nvPr/>
        </p:nvSpPr>
        <p:spPr>
          <a:xfrm>
            <a:off x="1237129" y="4020254"/>
            <a:ext cx="10892118" cy="523220"/>
          </a:xfrm>
          <a:prstGeom prst="rect">
            <a:avLst/>
          </a:prstGeom>
          <a:noFill/>
        </p:spPr>
        <p:txBody>
          <a:bodyPr wrap="square" rtlCol="0">
            <a:spAutoFit/>
          </a:bodyPr>
          <a:lstStyle/>
          <a:p>
            <a:pPr marL="285750" indent="-28575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 In the Forum Click on </a:t>
            </a:r>
            <a:r>
              <a:rPr lang="en-US" sz="2800" dirty="0" err="1">
                <a:latin typeface="Mongolian Baiti" panose="03000500000000000000" pitchFamily="66" charset="0"/>
                <a:cs typeface="Mongolian Baiti" panose="03000500000000000000" pitchFamily="66" charset="0"/>
              </a:rPr>
              <a:t>Acunetix</a:t>
            </a:r>
            <a:r>
              <a:rPr lang="en-US" sz="2800" dirty="0">
                <a:latin typeface="Mongolian Baiti" panose="03000500000000000000" pitchFamily="66" charset="0"/>
                <a:cs typeface="Mongolian Baiti" panose="03000500000000000000" pitchFamily="66" charset="0"/>
              </a:rPr>
              <a:t> Web Vulnerability </a:t>
            </a:r>
            <a:r>
              <a:rPr lang="en-IN" sz="2800" b="1" i="0" dirty="0">
                <a:effectLst/>
                <a:latin typeface="Mongolian Baiti" panose="03000500000000000000" pitchFamily="66" charset="0"/>
                <a:cs typeface="Mongolian Baiti" panose="03000500000000000000" pitchFamily="66" charset="0"/>
              </a:rPr>
              <a:t>Scanner</a:t>
            </a:r>
            <a:endParaRPr lang="en-IN" sz="2800" dirty="0">
              <a:latin typeface="Mongolian Baiti" panose="03000500000000000000" pitchFamily="66" charset="0"/>
              <a:cs typeface="Mongolian Baiti" panose="03000500000000000000" pitchFamily="66" charset="0"/>
            </a:endParaRPr>
          </a:p>
        </p:txBody>
      </p:sp>
      <p:sp>
        <p:nvSpPr>
          <p:cNvPr id="9" name="TextBox 8">
            <a:extLst>
              <a:ext uri="{FF2B5EF4-FFF2-40B4-BE49-F238E27FC236}">
                <a16:creationId xmlns:a16="http://schemas.microsoft.com/office/drawing/2014/main" id="{1DCC76C9-FAF3-F10C-26DA-7E49670B314E}"/>
              </a:ext>
            </a:extLst>
          </p:cNvPr>
          <p:cNvSpPr txBox="1"/>
          <p:nvPr/>
        </p:nvSpPr>
        <p:spPr>
          <a:xfrm>
            <a:off x="1237129" y="4969387"/>
            <a:ext cx="9973235" cy="954107"/>
          </a:xfrm>
          <a:prstGeom prst="rect">
            <a:avLst/>
          </a:prstGeom>
          <a:noFill/>
        </p:spPr>
        <p:txBody>
          <a:bodyPr wrap="square" rtlCol="0">
            <a:spAutoFit/>
          </a:bodyPr>
          <a:lstStyle/>
          <a:p>
            <a:pPr marL="285750" indent="-28575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 And then Copy the Page Address of </a:t>
            </a:r>
            <a:r>
              <a:rPr lang="en-US" sz="2800" dirty="0" err="1">
                <a:latin typeface="Mongolian Baiti" panose="03000500000000000000" pitchFamily="66" charset="0"/>
                <a:cs typeface="Mongolian Baiti" panose="03000500000000000000" pitchFamily="66" charset="0"/>
              </a:rPr>
              <a:t>Acunetix</a:t>
            </a:r>
            <a:r>
              <a:rPr lang="en-US" sz="2800" dirty="0">
                <a:latin typeface="Mongolian Baiti" panose="03000500000000000000" pitchFamily="66" charset="0"/>
                <a:cs typeface="Mongolian Baiti" panose="03000500000000000000" pitchFamily="66" charset="0"/>
              </a:rPr>
              <a:t> Web Vulnerability Scanner</a:t>
            </a:r>
            <a:endParaRPr lang="en-IN" sz="2800" dirty="0">
              <a:latin typeface="Mongolian Baiti" panose="03000500000000000000" pitchFamily="66" charset="0"/>
              <a:cs typeface="Mongolian Baiti" panose="03000500000000000000" pitchFamily="66" charset="0"/>
            </a:endParaRPr>
          </a:p>
        </p:txBody>
      </p:sp>
      <p:sp>
        <p:nvSpPr>
          <p:cNvPr id="10" name="TextBox 9">
            <a:extLst>
              <a:ext uri="{FF2B5EF4-FFF2-40B4-BE49-F238E27FC236}">
                <a16:creationId xmlns:a16="http://schemas.microsoft.com/office/drawing/2014/main" id="{BC01D523-5C5A-27E4-DD88-119A8DC6E3D0}"/>
              </a:ext>
            </a:extLst>
          </p:cNvPr>
          <p:cNvSpPr txBox="1"/>
          <p:nvPr/>
        </p:nvSpPr>
        <p:spPr>
          <a:xfrm>
            <a:off x="1237129" y="2314526"/>
            <a:ext cx="9403977" cy="523220"/>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Firstly, Install SQL Map and Python</a:t>
            </a:r>
            <a:endParaRPr lang="en-IN" sz="2800"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329939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F9707F-D831-DAF7-4C99-44EB50D83F4A}"/>
              </a:ext>
            </a:extLst>
          </p:cNvPr>
          <p:cNvSpPr txBox="1"/>
          <p:nvPr/>
        </p:nvSpPr>
        <p:spPr>
          <a:xfrm>
            <a:off x="1075765" y="896266"/>
            <a:ext cx="9762564" cy="523220"/>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Open command prompt and change the directory to SQL map</a:t>
            </a:r>
            <a:endParaRPr lang="en-IN" sz="2800" dirty="0">
              <a:latin typeface="Mongolian Baiti" panose="03000500000000000000" pitchFamily="66" charset="0"/>
              <a:cs typeface="Mongolian Baiti" panose="03000500000000000000" pitchFamily="66" charset="0"/>
            </a:endParaRPr>
          </a:p>
        </p:txBody>
      </p:sp>
      <p:sp>
        <p:nvSpPr>
          <p:cNvPr id="3" name="TextBox 2">
            <a:extLst>
              <a:ext uri="{FF2B5EF4-FFF2-40B4-BE49-F238E27FC236}">
                <a16:creationId xmlns:a16="http://schemas.microsoft.com/office/drawing/2014/main" id="{63E05B36-7284-428E-B721-6E0D49238762}"/>
              </a:ext>
            </a:extLst>
          </p:cNvPr>
          <p:cNvSpPr txBox="1"/>
          <p:nvPr/>
        </p:nvSpPr>
        <p:spPr>
          <a:xfrm>
            <a:off x="1075765" y="1808555"/>
            <a:ext cx="10112188" cy="523220"/>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Now execute the command</a:t>
            </a:r>
          </a:p>
        </p:txBody>
      </p:sp>
      <p:sp>
        <p:nvSpPr>
          <p:cNvPr id="4" name="TextBox 3">
            <a:extLst>
              <a:ext uri="{FF2B5EF4-FFF2-40B4-BE49-F238E27FC236}">
                <a16:creationId xmlns:a16="http://schemas.microsoft.com/office/drawing/2014/main" id="{B7DD17D1-D6E7-DD91-9536-C11AE804A44A}"/>
              </a:ext>
            </a:extLst>
          </p:cNvPr>
          <p:cNvSpPr txBox="1"/>
          <p:nvPr/>
        </p:nvSpPr>
        <p:spPr>
          <a:xfrm>
            <a:off x="1873624" y="2691037"/>
            <a:ext cx="9103658" cy="461665"/>
          </a:xfrm>
          <a:prstGeom prst="rect">
            <a:avLst/>
          </a:prstGeom>
          <a:noFill/>
        </p:spPr>
        <p:txBody>
          <a:bodyPr wrap="square" rtlCol="0">
            <a:spAutoFit/>
          </a:bodyPr>
          <a:lstStyle/>
          <a:p>
            <a:pPr marL="342900" indent="-342900">
              <a:buFont typeface="Arial" panose="020B0604020202020204" pitchFamily="34" charset="0"/>
              <a:buChar char="•"/>
            </a:pPr>
            <a:r>
              <a:rPr lang="pl-PL" sz="2400" dirty="0">
                <a:latin typeface="Mongolian Baiti" panose="03000500000000000000" pitchFamily="66" charset="0"/>
                <a:cs typeface="Mongolian Baiti" panose="03000500000000000000" pitchFamily="66" charset="0"/>
              </a:rPr>
              <a:t>sqlmap.py -u http://testasp.vulnweb.com/showforum.asp?id=0 --dbs</a:t>
            </a:r>
            <a:endParaRPr lang="en-IN" sz="2400" dirty="0">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5BC86D9B-DB2B-7F36-FCC4-51726E789D56}"/>
              </a:ext>
            </a:extLst>
          </p:cNvPr>
          <p:cNvSpPr txBox="1"/>
          <p:nvPr/>
        </p:nvSpPr>
        <p:spPr>
          <a:xfrm>
            <a:off x="1075765" y="3461319"/>
            <a:ext cx="10394576" cy="523220"/>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It shows all available databases</a:t>
            </a:r>
            <a:endParaRPr lang="en-IN" sz="2800" dirty="0">
              <a:latin typeface="Mongolian Baiti" panose="03000500000000000000" pitchFamily="66" charset="0"/>
              <a:cs typeface="Mongolian Baiti" panose="03000500000000000000" pitchFamily="66" charset="0"/>
            </a:endParaRPr>
          </a:p>
        </p:txBody>
      </p:sp>
      <p:sp>
        <p:nvSpPr>
          <p:cNvPr id="6" name="TextBox 5">
            <a:extLst>
              <a:ext uri="{FF2B5EF4-FFF2-40B4-BE49-F238E27FC236}">
                <a16:creationId xmlns:a16="http://schemas.microsoft.com/office/drawing/2014/main" id="{E39FA8BE-3545-F847-7935-9A482EC39E8F}"/>
              </a:ext>
            </a:extLst>
          </p:cNvPr>
          <p:cNvSpPr txBox="1"/>
          <p:nvPr/>
        </p:nvSpPr>
        <p:spPr>
          <a:xfrm>
            <a:off x="1030941" y="4351657"/>
            <a:ext cx="9946341" cy="954107"/>
          </a:xfrm>
          <a:prstGeom prst="rect">
            <a:avLst/>
          </a:prstGeom>
          <a:noFill/>
        </p:spPr>
        <p:txBody>
          <a:bodyPr wrap="square" rtlCol="0">
            <a:spAutoFit/>
          </a:bodyPr>
          <a:lstStyle/>
          <a:p>
            <a:pPr marL="457200" indent="-457200">
              <a:buFont typeface="Wingdings" panose="05000000000000000000" pitchFamily="2" charset="2"/>
              <a:buChar char="Ø"/>
            </a:pPr>
            <a:r>
              <a:rPr lang="en-US" sz="2800" dirty="0">
                <a:latin typeface="Mongolian Baiti" panose="03000500000000000000" pitchFamily="66" charset="0"/>
                <a:cs typeface="Mongolian Baiti" panose="03000500000000000000" pitchFamily="66" charset="0"/>
              </a:rPr>
              <a:t>By using different SQL injection commands we can </a:t>
            </a:r>
            <a:r>
              <a:rPr lang="en-US" sz="2800" dirty="0" err="1">
                <a:latin typeface="Mongolian Baiti" panose="03000500000000000000" pitchFamily="66" charset="0"/>
                <a:cs typeface="Mongolian Baiti" panose="03000500000000000000" pitchFamily="66" charset="0"/>
              </a:rPr>
              <a:t>retrive</a:t>
            </a:r>
            <a:r>
              <a:rPr lang="en-US" sz="2800" dirty="0">
                <a:latin typeface="Mongolian Baiti" panose="03000500000000000000" pitchFamily="66" charset="0"/>
                <a:cs typeface="Mongolian Baiti" panose="03000500000000000000" pitchFamily="66" charset="0"/>
              </a:rPr>
              <a:t> data from the databases</a:t>
            </a:r>
            <a:endParaRPr lang="en-IN" sz="2800" dirty="0">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2886017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B3D700B-1732-B0E9-A2D4-F873D2E158F9}"/>
              </a:ext>
            </a:extLst>
          </p:cNvPr>
          <p:cNvSpPr txBox="1"/>
          <p:nvPr/>
        </p:nvSpPr>
        <p:spPr>
          <a:xfrm>
            <a:off x="1080247" y="3460155"/>
            <a:ext cx="6104964" cy="830997"/>
          </a:xfrm>
          <a:prstGeom prst="rect">
            <a:avLst/>
          </a:prstGeom>
          <a:noFill/>
        </p:spPr>
        <p:txBody>
          <a:bodyPr wrap="square">
            <a:spAutoFit/>
          </a:bodyPr>
          <a:lstStyle/>
          <a:p>
            <a:pPr marL="571500" indent="-571500">
              <a:buFont typeface="Wingdings" panose="05000000000000000000" pitchFamily="2" charset="2"/>
              <a:buChar char="§"/>
            </a:pPr>
            <a:r>
              <a:rPr lang="en-US" sz="4800" b="1" dirty="0">
                <a:solidFill>
                  <a:schemeClr val="accent3">
                    <a:lumMod val="40000"/>
                    <a:lumOff val="60000"/>
                  </a:schemeClr>
                </a:solidFill>
                <a:latin typeface="Mongolian Baiti" panose="03000500000000000000" pitchFamily="66" charset="0"/>
                <a:cs typeface="Mongolian Baiti" panose="03000500000000000000" pitchFamily="66" charset="0"/>
              </a:rPr>
              <a:t>Impact</a:t>
            </a:r>
            <a:endParaRPr lang="en-IN" sz="48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0395B11B-4B1D-CEDD-AC1F-73AF2B6CDE77}"/>
              </a:ext>
            </a:extLst>
          </p:cNvPr>
          <p:cNvSpPr txBox="1"/>
          <p:nvPr/>
        </p:nvSpPr>
        <p:spPr>
          <a:xfrm>
            <a:off x="874059" y="178405"/>
            <a:ext cx="8763000" cy="830997"/>
          </a:xfrm>
          <a:prstGeom prst="rect">
            <a:avLst/>
          </a:prstGeom>
          <a:noFill/>
        </p:spPr>
        <p:txBody>
          <a:bodyPr wrap="square">
            <a:spAutoFit/>
          </a:bodyPr>
          <a:lstStyle/>
          <a:p>
            <a:pPr marL="685800" indent="-685800" algn="l">
              <a:buFont typeface="Wingdings" panose="05000000000000000000" pitchFamily="2" charset="2"/>
              <a:buChar char="§"/>
            </a:pPr>
            <a:r>
              <a:rPr lang="en-IN" sz="48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What is SQL injection</a:t>
            </a:r>
          </a:p>
        </p:txBody>
      </p:sp>
      <p:sp>
        <p:nvSpPr>
          <p:cNvPr id="7" name="TextBox 6">
            <a:extLst>
              <a:ext uri="{FF2B5EF4-FFF2-40B4-BE49-F238E27FC236}">
                <a16:creationId xmlns:a16="http://schemas.microsoft.com/office/drawing/2014/main" id="{F5544543-1FD8-D16B-509B-35CBBFD0FCB8}"/>
              </a:ext>
            </a:extLst>
          </p:cNvPr>
          <p:cNvSpPr txBox="1"/>
          <p:nvPr/>
        </p:nvSpPr>
        <p:spPr>
          <a:xfrm>
            <a:off x="1080247" y="1182231"/>
            <a:ext cx="10538012" cy="2246769"/>
          </a:xfrm>
          <a:prstGeom prst="rect">
            <a:avLst/>
          </a:prstGeom>
          <a:noFill/>
        </p:spPr>
        <p:txBody>
          <a:bodyPr wrap="square">
            <a:spAutoFit/>
          </a:bodyPr>
          <a:lstStyle/>
          <a:p>
            <a:r>
              <a:rPr lang="en-US" sz="2800" b="0" i="0" dirty="0">
                <a:solidFill>
                  <a:schemeClr val="tx1">
                    <a:lumMod val="95000"/>
                  </a:schemeClr>
                </a:solidFill>
                <a:effectLst/>
                <a:latin typeface="Inter"/>
              </a:rPr>
              <a:t>SQL injection, also known as SQLI, is a common attack vector that uses malicious SQL code for backend database manipulation to access information that was not intended to be displayed. This information may include any number of items, including sensitive company data, user lists or private customer details.</a:t>
            </a:r>
            <a:endParaRPr lang="en-IN" sz="2800" dirty="0">
              <a:solidFill>
                <a:schemeClr val="tx1">
                  <a:lumMod val="95000"/>
                </a:schemeClr>
              </a:solidFill>
            </a:endParaRPr>
          </a:p>
        </p:txBody>
      </p:sp>
      <p:sp>
        <p:nvSpPr>
          <p:cNvPr id="9" name="TextBox 8">
            <a:extLst>
              <a:ext uri="{FF2B5EF4-FFF2-40B4-BE49-F238E27FC236}">
                <a16:creationId xmlns:a16="http://schemas.microsoft.com/office/drawing/2014/main" id="{780B813F-4D3B-D19C-5B4B-674199E97A20}"/>
              </a:ext>
            </a:extLst>
          </p:cNvPr>
          <p:cNvSpPr txBox="1"/>
          <p:nvPr/>
        </p:nvSpPr>
        <p:spPr>
          <a:xfrm>
            <a:off x="1147482" y="4376984"/>
            <a:ext cx="10403541" cy="2246769"/>
          </a:xfrm>
          <a:prstGeom prst="rect">
            <a:avLst/>
          </a:prstGeom>
          <a:noFill/>
        </p:spPr>
        <p:txBody>
          <a:bodyPr wrap="square">
            <a:spAutoFit/>
          </a:bodyPr>
          <a:lstStyle/>
          <a:p>
            <a:r>
              <a:rPr lang="en-US" sz="2800" b="0" i="0" dirty="0">
                <a:solidFill>
                  <a:schemeClr val="tx1">
                    <a:lumMod val="95000"/>
                  </a:schemeClr>
                </a:solidFill>
                <a:effectLst/>
                <a:latin typeface="Mongolian Baiti" panose="03000500000000000000" pitchFamily="66" charset="0"/>
                <a:cs typeface="Mongolian Baiti" panose="03000500000000000000" pitchFamily="66" charset="0"/>
              </a:rPr>
              <a:t>The impact SQL injection can have on a business is far-reaching. A successful attack may result in the unauthorized viewing of user lists, the deletion of entire tables and, in certain cases, the </a:t>
            </a:r>
            <a:r>
              <a:rPr lang="en-US" sz="2800" dirty="0">
                <a:solidFill>
                  <a:schemeClr val="tx1">
                    <a:lumMod val="95000"/>
                  </a:schemeClr>
                </a:solidFill>
                <a:latin typeface="Mongolian Baiti" panose="03000500000000000000" pitchFamily="66" charset="0"/>
                <a:cs typeface="Mongolian Baiti" panose="03000500000000000000" pitchFamily="66" charset="0"/>
              </a:rPr>
              <a:t>attacker</a:t>
            </a:r>
            <a:r>
              <a:rPr lang="en-US" sz="2800" b="0" i="0" dirty="0">
                <a:solidFill>
                  <a:schemeClr val="tx1">
                    <a:lumMod val="95000"/>
                  </a:schemeClr>
                </a:solidFill>
                <a:effectLst/>
                <a:latin typeface="Mongolian Baiti" panose="03000500000000000000" pitchFamily="66" charset="0"/>
                <a:cs typeface="Mongolian Baiti" panose="03000500000000000000" pitchFamily="66" charset="0"/>
              </a:rPr>
              <a:t> gaining administrative rights to a database, all of which are highly detrimental to a business.</a:t>
            </a:r>
            <a:endParaRPr lang="en-IN" sz="2800" dirty="0">
              <a:solidFill>
                <a:schemeClr val="tx1">
                  <a:lumMod val="95000"/>
                </a:schemeClr>
              </a:solidFill>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15052686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7562B9-8283-50AD-74BE-EF27EBB1823F}"/>
              </a:ext>
            </a:extLst>
          </p:cNvPr>
          <p:cNvSpPr txBox="1"/>
          <p:nvPr/>
        </p:nvSpPr>
        <p:spPr>
          <a:xfrm>
            <a:off x="883025" y="215025"/>
            <a:ext cx="6104964" cy="769441"/>
          </a:xfrm>
          <a:prstGeom prst="rect">
            <a:avLst/>
          </a:prstGeom>
          <a:noFill/>
        </p:spPr>
        <p:txBody>
          <a:bodyPr wrap="square">
            <a:spAutoFit/>
          </a:bodyPr>
          <a:lstStyle/>
          <a:p>
            <a:pPr marL="571500" indent="-571500">
              <a:buFont typeface="Wingdings" panose="05000000000000000000" pitchFamily="2" charset="2"/>
              <a:buChar char="§"/>
            </a:pPr>
            <a:r>
              <a:rPr lang="en-US" sz="4400" b="1" dirty="0">
                <a:solidFill>
                  <a:schemeClr val="accent3">
                    <a:lumMod val="40000"/>
                    <a:lumOff val="60000"/>
                  </a:schemeClr>
                </a:solidFill>
                <a:latin typeface="Mongolian Baiti" panose="03000500000000000000" pitchFamily="66" charset="0"/>
                <a:cs typeface="Mongolian Baiti" panose="03000500000000000000" pitchFamily="66" charset="0"/>
              </a:rPr>
              <a:t>Mitigation</a:t>
            </a:r>
            <a:endParaRPr lang="en-IN" sz="4400" b="1" dirty="0">
              <a:solidFill>
                <a:schemeClr val="accent3">
                  <a:lumMod val="40000"/>
                  <a:lumOff val="60000"/>
                </a:schemeClr>
              </a:solidFill>
              <a:latin typeface="Mongolian Baiti" panose="03000500000000000000" pitchFamily="66" charset="0"/>
              <a:cs typeface="Mongolian Baiti" panose="03000500000000000000" pitchFamily="66" charset="0"/>
            </a:endParaRPr>
          </a:p>
        </p:txBody>
      </p:sp>
      <p:sp>
        <p:nvSpPr>
          <p:cNvPr id="5" name="TextBox 4">
            <a:extLst>
              <a:ext uri="{FF2B5EF4-FFF2-40B4-BE49-F238E27FC236}">
                <a16:creationId xmlns:a16="http://schemas.microsoft.com/office/drawing/2014/main" id="{2303C2E4-B3B6-F446-16A5-373EC3B9CB2D}"/>
              </a:ext>
            </a:extLst>
          </p:cNvPr>
          <p:cNvSpPr txBox="1"/>
          <p:nvPr/>
        </p:nvSpPr>
        <p:spPr>
          <a:xfrm>
            <a:off x="977152" y="2539320"/>
            <a:ext cx="10676965" cy="3785652"/>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Trust no-one :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Assume all user-submitted data is evil and validate and sanitize everything.</a:t>
            </a:r>
          </a:p>
          <a:p>
            <a:pPr algn="l"/>
            <a:endParaRPr lang="en-US" sz="2400" b="0" i="0" dirty="0">
              <a:solidFill>
                <a:schemeClr val="tx1">
                  <a:lumMod val="95000"/>
                </a:schemeClr>
              </a:solidFill>
              <a:effectLst/>
              <a:latin typeface="Mongolian Baiti" panose="03000500000000000000" pitchFamily="66" charset="0"/>
              <a:cs typeface="Mongolian Baiti" panose="03000500000000000000" pitchFamily="66" charset="0"/>
            </a:endParaRPr>
          </a:p>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Don’t use dynamic SQL when it can be avoided :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used prepared statements, parameterized queries or stored procedures instead whenever possible.</a:t>
            </a:r>
          </a:p>
          <a:p>
            <a:pPr algn="l"/>
            <a:endParaRPr lang="en-US" sz="2400" b="0" i="0" dirty="0">
              <a:solidFill>
                <a:schemeClr val="tx1">
                  <a:lumMod val="95000"/>
                </a:schemeClr>
              </a:solidFill>
              <a:effectLst/>
              <a:latin typeface="Mongolian Baiti" panose="03000500000000000000" pitchFamily="66" charset="0"/>
              <a:cs typeface="Mongolian Baiti" panose="03000500000000000000" pitchFamily="66" charset="0"/>
            </a:endParaRPr>
          </a:p>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Update and patch </a:t>
            </a:r>
            <a:r>
              <a:rPr lang="en-US" sz="2400" b="0" i="0" dirty="0">
                <a:solidFill>
                  <a:schemeClr val="accent3">
                    <a:lumMod val="40000"/>
                    <a:lumOff val="60000"/>
                  </a:schemeClr>
                </a:solidFill>
                <a:effectLst/>
                <a:latin typeface="Mongolian Baiti" panose="03000500000000000000" pitchFamily="66" charset="0"/>
                <a:cs typeface="Mongolian Baiti" panose="03000500000000000000" pitchFamily="66" charset="0"/>
              </a:rPr>
              <a:t>: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vulnerabilities in applications and databases that hackers can exploit using SQL injection are regularly discovered, so it’s vital to apply patches and updates as soon as practical.</a:t>
            </a:r>
            <a:br>
              <a:rPr lang="en-US" sz="2400" dirty="0">
                <a:solidFill>
                  <a:schemeClr val="tx1">
                    <a:lumMod val="95000"/>
                  </a:schemeClr>
                </a:solidFill>
                <a:latin typeface="Mongolian Baiti" panose="03000500000000000000" pitchFamily="66" charset="0"/>
                <a:cs typeface="Mongolian Baiti" panose="03000500000000000000" pitchFamily="66" charset="0"/>
              </a:rPr>
            </a:br>
            <a:endParaRPr lang="en-IN" sz="2400" dirty="0">
              <a:solidFill>
                <a:schemeClr val="tx1">
                  <a:lumMod val="95000"/>
                </a:schemeClr>
              </a:solidFill>
              <a:latin typeface="Mongolian Baiti" panose="03000500000000000000" pitchFamily="66" charset="0"/>
              <a:cs typeface="Mongolian Baiti" panose="03000500000000000000" pitchFamily="66" charset="0"/>
            </a:endParaRPr>
          </a:p>
        </p:txBody>
      </p:sp>
      <p:sp>
        <p:nvSpPr>
          <p:cNvPr id="7" name="TextBox 6">
            <a:extLst>
              <a:ext uri="{FF2B5EF4-FFF2-40B4-BE49-F238E27FC236}">
                <a16:creationId xmlns:a16="http://schemas.microsoft.com/office/drawing/2014/main" id="{4E59D9F9-2CC8-1F86-FFB3-15F6DD01FB5D}"/>
              </a:ext>
            </a:extLst>
          </p:cNvPr>
          <p:cNvSpPr txBox="1"/>
          <p:nvPr/>
        </p:nvSpPr>
        <p:spPr>
          <a:xfrm>
            <a:off x="977152" y="1225752"/>
            <a:ext cx="10676964" cy="830997"/>
          </a:xfrm>
          <a:prstGeom prst="rect">
            <a:avLst/>
          </a:prstGeom>
          <a:noFill/>
        </p:spPr>
        <p:txBody>
          <a:bodyPr wrap="square">
            <a:spAutoFit/>
          </a:bodyPr>
          <a:lstStyle/>
          <a:p>
            <a:pPr marL="342900" indent="-342900">
              <a:buFont typeface="Wingdings" panose="05000000000000000000" pitchFamily="2" charset="2"/>
              <a:buChar char="ü"/>
            </a:pP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There are several effective ways to prevent SQLI attacks from taking place, as well as protecting against them, Some of them are : </a:t>
            </a:r>
            <a:endParaRPr lang="en-IN" sz="2400" dirty="0">
              <a:solidFill>
                <a:schemeClr val="tx1">
                  <a:lumMod val="95000"/>
                </a:schemeClr>
              </a:solidFill>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2789614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091617A-42C4-5654-E93E-9CB56CCE57AC}"/>
              </a:ext>
            </a:extLst>
          </p:cNvPr>
          <p:cNvSpPr txBox="1"/>
          <p:nvPr/>
        </p:nvSpPr>
        <p:spPr>
          <a:xfrm>
            <a:off x="573741" y="364956"/>
            <a:ext cx="10838329" cy="5262979"/>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Firewall :</a:t>
            </a:r>
            <a:r>
              <a:rPr lang="en-US" sz="2400" b="1" i="0" dirty="0">
                <a:solidFill>
                  <a:schemeClr val="tx1">
                    <a:lumMod val="95000"/>
                  </a:schemeClr>
                </a:solidFill>
                <a:effectLst/>
                <a:latin typeface="Mongolian Baiti" panose="03000500000000000000" pitchFamily="66" charset="0"/>
                <a:cs typeface="Mongolian Baiti" panose="03000500000000000000" pitchFamily="66" charset="0"/>
              </a:rPr>
              <a:t>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Consider a web application firewall (WAF) – either software or appliance based – to help filter out malicious data. Good ones will have a comprehensive set of default rules, and make it easy to add new ones whenever necessary. A WAF can be particularly useful to provide some security protection against a particular new vulnerability before a patch is available.</a:t>
            </a:r>
          </a:p>
          <a:p>
            <a:pPr algn="l">
              <a:buFont typeface="+mj-lt"/>
              <a:buAutoNum type="arabicPeriod"/>
            </a:pPr>
            <a:endParaRPr lang="en-US" sz="2400" b="0" i="0" dirty="0">
              <a:solidFill>
                <a:schemeClr val="tx1">
                  <a:lumMod val="95000"/>
                </a:schemeClr>
              </a:solidFill>
              <a:effectLst/>
              <a:latin typeface="Mongolian Baiti" panose="03000500000000000000" pitchFamily="66" charset="0"/>
              <a:cs typeface="Mongolian Baiti" panose="03000500000000000000" pitchFamily="66" charset="0"/>
            </a:endParaRPr>
          </a:p>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Reduce your attack surface </a:t>
            </a:r>
            <a:r>
              <a:rPr lang="en-US" sz="2400" b="1" i="0" dirty="0">
                <a:solidFill>
                  <a:schemeClr val="tx1">
                    <a:lumMod val="95000"/>
                  </a:schemeClr>
                </a:solidFill>
                <a:effectLst/>
                <a:latin typeface="Mongolian Baiti" panose="03000500000000000000" pitchFamily="66" charset="0"/>
                <a:cs typeface="Mongolian Baiti" panose="03000500000000000000" pitchFamily="66" charset="0"/>
              </a:rPr>
              <a:t>: </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Get rid of any database functionality that you don’t need to prevent a hacker taking advantage of it. For example, the </a:t>
            </a:r>
            <a:r>
              <a:rPr lang="en-US" sz="2400" b="0" i="0" dirty="0" err="1">
                <a:solidFill>
                  <a:schemeClr val="tx1">
                    <a:lumMod val="95000"/>
                  </a:schemeClr>
                </a:solidFill>
                <a:effectLst/>
                <a:latin typeface="Mongolian Baiti" panose="03000500000000000000" pitchFamily="66" charset="0"/>
                <a:cs typeface="Mongolian Baiti" panose="03000500000000000000" pitchFamily="66" charset="0"/>
              </a:rPr>
              <a:t>xp_cmdshell</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 extended stored procedure in MS SQL spawns a Windows command shell and passes in a string for execution, which could be very useful indeed for a hacker. The Windows process spawned by </a:t>
            </a:r>
            <a:r>
              <a:rPr lang="en-US" sz="2400" b="1" i="0" dirty="0" err="1">
                <a:solidFill>
                  <a:schemeClr val="tx1">
                    <a:lumMod val="95000"/>
                  </a:schemeClr>
                </a:solidFill>
                <a:effectLst/>
                <a:latin typeface="Mongolian Baiti" panose="03000500000000000000" pitchFamily="66" charset="0"/>
                <a:cs typeface="Mongolian Baiti" panose="03000500000000000000" pitchFamily="66" charset="0"/>
              </a:rPr>
              <a:t>xp_cmdshell</a:t>
            </a:r>
            <a:r>
              <a:rPr lang="en-US" sz="2400" b="0" i="0" dirty="0" err="1">
                <a:solidFill>
                  <a:schemeClr val="tx1">
                    <a:lumMod val="95000"/>
                  </a:schemeClr>
                </a:solidFill>
                <a:effectLst/>
                <a:latin typeface="Mongolian Baiti" panose="03000500000000000000" pitchFamily="66" charset="0"/>
                <a:cs typeface="Mongolian Baiti" panose="03000500000000000000" pitchFamily="66" charset="0"/>
              </a:rPr>
              <a:t>has</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 the same security privileges as the SQL Server service account.</a:t>
            </a:r>
          </a:p>
          <a:p>
            <a:br>
              <a:rPr lang="en-US" sz="2400" dirty="0"/>
            </a:br>
            <a:endParaRPr lang="en-IN" sz="2400" dirty="0"/>
          </a:p>
        </p:txBody>
      </p:sp>
      <p:sp>
        <p:nvSpPr>
          <p:cNvPr id="5" name="TextBox 4">
            <a:extLst>
              <a:ext uri="{FF2B5EF4-FFF2-40B4-BE49-F238E27FC236}">
                <a16:creationId xmlns:a16="http://schemas.microsoft.com/office/drawing/2014/main" id="{0508A0F6-02E6-3DD5-A576-E4D257194E03}"/>
              </a:ext>
            </a:extLst>
          </p:cNvPr>
          <p:cNvSpPr txBox="1"/>
          <p:nvPr/>
        </p:nvSpPr>
        <p:spPr>
          <a:xfrm>
            <a:off x="779930" y="5070013"/>
            <a:ext cx="9861175" cy="1569660"/>
          </a:xfrm>
          <a:prstGeom prst="rect">
            <a:avLst/>
          </a:prstGeom>
          <a:noFill/>
        </p:spPr>
        <p:txBody>
          <a:bodyPr wrap="square">
            <a:spAutoFit/>
          </a:bodyPr>
          <a:lstStyle/>
          <a:p>
            <a:pPr marL="342900" indent="-342900" algn="l">
              <a:buFont typeface="Wingdings" panose="05000000000000000000" pitchFamily="2" charset="2"/>
              <a:buChar char="Ø"/>
            </a:pPr>
            <a:r>
              <a:rPr lang="en-US" sz="2400" b="1" i="0" dirty="0">
                <a:solidFill>
                  <a:schemeClr val="accent3">
                    <a:lumMod val="40000"/>
                    <a:lumOff val="60000"/>
                  </a:schemeClr>
                </a:solidFill>
                <a:effectLst/>
                <a:latin typeface="Mongolian Baiti" panose="03000500000000000000" pitchFamily="66" charset="0"/>
                <a:cs typeface="Mongolian Baiti" panose="03000500000000000000" pitchFamily="66" charset="0"/>
              </a:rPr>
              <a:t>Use appropriate privileges :</a:t>
            </a:r>
            <a:r>
              <a:rPr lang="en-US" sz="2400" dirty="0">
                <a:solidFill>
                  <a:schemeClr val="tx1">
                    <a:lumMod val="95000"/>
                  </a:schemeClr>
                </a:solidFill>
                <a:latin typeface="Mongolian Baiti" panose="03000500000000000000" pitchFamily="66" charset="0"/>
                <a:cs typeface="Mongolian Baiti" panose="03000500000000000000" pitchFamily="66" charset="0"/>
              </a:rPr>
              <a:t> D</a:t>
            </a:r>
            <a:r>
              <a:rPr lang="en-US" sz="2400" b="0" i="0" dirty="0">
                <a:solidFill>
                  <a:schemeClr val="tx1">
                    <a:lumMod val="95000"/>
                  </a:schemeClr>
                </a:solidFill>
                <a:effectLst/>
                <a:latin typeface="Mongolian Baiti" panose="03000500000000000000" pitchFamily="66" charset="0"/>
                <a:cs typeface="Mongolian Baiti" panose="03000500000000000000" pitchFamily="66" charset="0"/>
              </a:rPr>
              <a:t>on’t connect to your database using an account with admin-level privileges unless there is some compelling reason to do so. Using a limited access account is far safer, and can limit what a hacker is able to do.</a:t>
            </a:r>
          </a:p>
        </p:txBody>
      </p:sp>
    </p:spTree>
    <p:extLst>
      <p:ext uri="{BB962C8B-B14F-4D97-AF65-F5344CB8AC3E}">
        <p14:creationId xmlns:p14="http://schemas.microsoft.com/office/powerpoint/2010/main" val="31908908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TF77815013_Problem-solution cycle_RVA_v3" id="{20834410-FC37-46AC-ACB7-FB202F8C4BA9}" vid="{1ED24379-BFF7-4E2F-B7EC-A47C906E21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866CFD-F94E-4AE5-ACEA-86FEC0F48A1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B579702B-25C7-40D7-9E29-7686B11A9660}">
  <ds:schemaRefs>
    <ds:schemaRef ds:uri="http://schemas.microsoft.com/sharepoint/v3/contenttype/forms"/>
  </ds:schemaRefs>
</ds:datastoreItem>
</file>

<file path=customXml/itemProps3.xml><?xml version="1.0" encoding="utf-8"?>
<ds:datastoreItem xmlns:ds="http://schemas.openxmlformats.org/officeDocument/2006/customXml" ds:itemID="{A7C0B241-13E5-418D-8920-D23491E2D2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Problemsolution cycle </Template>
  <TotalTime>195</TotalTime>
  <Words>818</Words>
  <Application>Microsoft Office PowerPoint</Application>
  <PresentationFormat>Widescreen</PresentationFormat>
  <Paragraphs>55</Paragraphs>
  <Slides>14</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Inter</vt:lpstr>
      <vt:lpstr>Mongolian Baiti</vt:lpstr>
      <vt:lpstr>Tw Cen MT</vt:lpstr>
      <vt:lpstr>Wingdings</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&lt;insert problem Title&gt;</dc:title>
  <dc:creator>ayyub ali</dc:creator>
  <cp:lastModifiedBy>ayyub ali</cp:lastModifiedBy>
  <cp:revision>1</cp:revision>
  <dcterms:created xsi:type="dcterms:W3CDTF">2022-10-17T13:32:20Z</dcterms:created>
  <dcterms:modified xsi:type="dcterms:W3CDTF">2022-10-18T11:03:19Z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